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8ACA0-ABE7-4DB2-9C2D-600E09105DAA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0ED32-A0F8-4F75-B656-099EC0BC3E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05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ED32-A0F8-4F75-B656-099EC0BC3E3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634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FDCE18-9971-C456-3BC3-D5728241F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1E9A5F9-A146-1FA7-C856-13D3C8D2A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ABDA38-8B21-05FD-C6EA-31754C1E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78C77DF-9157-3E21-1E8D-332BF35A8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085475-BBB3-A798-4E97-EB2C17786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38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2DD076-0993-0867-57C0-5EE17A36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06B2A1D-AD34-EF0B-619A-24B2C11AA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6E48485-6DC7-E73E-A7BD-BCE414B2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606ED4-8705-F22A-A9EC-B2414A41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3793A49-8572-0E78-CECC-91ADCE3B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984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0141C8E-E742-4DD0-C562-6F5D39662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1E8F14A-8D36-A693-0911-3273F0E2C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39D5D50-2BB1-A325-7EFF-A9148C64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AD63817-9D62-372D-97FC-2A0996D0D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3379C28-A3B3-6D65-4426-5B4CDF9C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4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D3684A-1B99-A78C-B01B-D85E09A00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EBD5BA-7E36-8A5F-B5DC-8CC03DD5D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9D3DFA-FFBA-49F5-4692-E2CE049B7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C3C35C-0571-5C98-187E-2B0F8336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B668DE2-000D-0C68-3CE9-B89C1E304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0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34996F-2F2D-4A41-C9E1-9208FCE3F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C7F5E7-C1BC-B6AD-7E5A-52A7238C2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C6E2D6-E229-B759-487E-261AB6EA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6086553-CDC5-7E15-6073-D8BA1B3AA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DD6E18-E457-3B75-C41C-0B097925D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74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4D5F03-D1D7-B5B2-C429-AE53CA8C6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04D842-311D-F111-4471-23EACF3E5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3585FF2-D8D1-D8C0-8FD7-2E378D4C5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2EF2809-90CC-60D8-FD52-311F9E148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89BF123-C65D-DBE2-B42D-257E9AD2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15D3F6F-B2E9-E641-F7D9-BC67C6F5D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956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A7F93D-E99B-B80C-A375-331C49AC7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23C8583-C64E-5367-35F8-53BF3F036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298A269-8A3F-CC65-4946-6B6B4A546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18AAACD-72C5-FD4A-892A-80539FD1D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43EACE9-C99F-2EF2-A981-CFA9BF800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7932DC7-D882-6748-1735-966E7F5B0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8649699-6692-853E-441F-DBD8F647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BACE6C6-46EB-3956-B853-5FAAE2E01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20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7C18AD-62BC-76B4-0D0A-4878E0B5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9EE8EC5-E1B4-2071-A026-A6A003BB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6D01404-00D4-2712-5144-9A7389A5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F4B6B29-3B07-76CE-BB3C-79A48E66B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302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C107DD5-3D44-6E4A-1EF6-BC3696F4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72E0402-86DD-2A11-848E-108595C58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F90D233-F95F-853C-5E4F-B6DDB43B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53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FDABBB-BEF0-4F33-C95E-6073CBEFF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E448C4-266A-903C-6F0B-79FA2F868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0E8F442-1B34-22EE-9D8E-403A5F65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605EFEC-B119-6055-DD3F-F48F026BC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906E0C9-6F14-8A78-0E5A-DA17EFCC8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F002A76-9BC2-7E3A-DABA-54C1F51D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10C102-6BC3-4651-E584-8721FB1CF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D55C121-3430-CA61-FE81-CB54E6DB6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9CA02A4-30EC-DD9D-3350-A0BE34DCA1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F205602-5075-A81C-CF4B-FE9B49D23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16932-F00E-40C9-8981-F78C09DCEF0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8577B7D-683D-B65A-64C2-CD79C49AD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33C5FB-1664-7309-1CF8-3F5F3861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07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FC0F4C-44E7-2813-8E43-86BA1B581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E49A203-2E7E-B6B3-17CA-1655A8556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956D23-70AE-9254-2A46-84F0334BFE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16932-F00E-40C9-8981-F78C09DCEF04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0F44B86-399F-B046-3AE1-92F3EE3ED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C328097-9BC2-23DB-77F5-2FFA4AF3E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B7A47-61B2-4740-8C63-5F3706C1CF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91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-nv.ru/oneday/123-tjoplyj-gorod/9669-raskroj-svoj-potentsial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.ok.ru/group/70000002278633/topic/157690829700585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k.ru/group/70000002278633/topic/157700874403305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wall-179666123_1168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EEAF33D-40BF-17D2-8949-A7FC7458F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6C511A-92CA-9AB0-4CA5-64ED03BB2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452997"/>
            <a:ext cx="1543048" cy="2368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375DC5-396D-588F-ED64-7B6C1FF054B4}"/>
              </a:ext>
            </a:extLst>
          </p:cNvPr>
          <p:cNvSpPr txBox="1"/>
          <p:nvPr/>
        </p:nvSpPr>
        <p:spPr>
          <a:xfrm>
            <a:off x="1765300" y="1"/>
            <a:ext cx="82296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Муниципальное бюджетное общеобразовательное учреждение «Средняя школа №1 имени Алексея Владимировича </a:t>
            </a:r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Войналовича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E9F2C8-5ADB-70E6-8A33-11D523A71279}"/>
              </a:ext>
            </a:extLst>
          </p:cNvPr>
          <p:cNvSpPr txBox="1"/>
          <p:nvPr/>
        </p:nvSpPr>
        <p:spPr>
          <a:xfrm>
            <a:off x="2286000" y="3028434"/>
            <a:ext cx="101408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Новостной материал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44B788-AD26-8C44-7EA4-AC84C8077283}"/>
              </a:ext>
            </a:extLst>
          </p:cNvPr>
          <p:cNvSpPr txBox="1"/>
          <p:nvPr/>
        </p:nvSpPr>
        <p:spPr>
          <a:xfrm rot="10800000" flipH="1" flipV="1">
            <a:off x="6578600" y="5148889"/>
            <a:ext cx="541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нью роман"/>
              </a:rPr>
              <a:t>Корнева Наталья Анатольевна, учитель русского языка и литературы, педагог-навигатор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1E3DB4-EB42-3556-8224-2ED16B5F9873}"/>
              </a:ext>
            </a:extLst>
          </p:cNvPr>
          <p:cNvSpPr txBox="1"/>
          <p:nvPr/>
        </p:nvSpPr>
        <p:spPr>
          <a:xfrm>
            <a:off x="4546600" y="6000106"/>
            <a:ext cx="4641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г. Нижневартовск, 2024</a:t>
            </a:r>
          </a:p>
        </p:txBody>
      </p:sp>
    </p:spTree>
    <p:extLst>
      <p:ext uri="{BB962C8B-B14F-4D97-AF65-F5344CB8AC3E}">
        <p14:creationId xmlns:p14="http://schemas.microsoft.com/office/powerpoint/2010/main" val="253126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53588AE-F347-10CF-3CCF-0FDEEA310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879538-AFED-09F6-9109-43C985BBF40E}"/>
              </a:ext>
            </a:extLst>
          </p:cNvPr>
          <p:cNvSpPr txBox="1"/>
          <p:nvPr/>
        </p:nvSpPr>
        <p:spPr>
          <a:xfrm>
            <a:off x="355600" y="0"/>
            <a:ext cx="11430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нью роман"/>
              </a:rPr>
              <a:t>Новостной материал о проекте «Билет в будущее»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нью роман"/>
              </a:rPr>
              <a:t>МБОУ «СШ </a:t>
            </a:r>
            <a:r>
              <a:rPr lang="ru-RU" sz="2800" b="1" dirty="0">
                <a:solidFill>
                  <a:srgbClr val="00B050"/>
                </a:solidFill>
                <a:latin typeface="нью роман"/>
              </a:rPr>
              <a:t>№ 1 </a:t>
            </a:r>
            <a:r>
              <a:rPr lang="ru-RU" sz="2800" b="1" dirty="0" smtClean="0">
                <a:solidFill>
                  <a:srgbClr val="00B050"/>
                </a:solidFill>
                <a:latin typeface="нью роман"/>
              </a:rPr>
              <a:t>имени </a:t>
            </a:r>
            <a:r>
              <a:rPr lang="ru-RU" sz="2800" b="1" dirty="0" err="1" smtClean="0">
                <a:solidFill>
                  <a:srgbClr val="00B050"/>
                </a:solidFill>
                <a:latin typeface="нью роман"/>
              </a:rPr>
              <a:t>А.В.Войналовича</a:t>
            </a:r>
            <a:r>
              <a:rPr lang="ru-RU" sz="2800" b="1" dirty="0" smtClean="0">
                <a:solidFill>
                  <a:srgbClr val="00B050"/>
                </a:solidFill>
                <a:latin typeface="нью роман"/>
              </a:rPr>
              <a:t> и </a:t>
            </a:r>
            <a:r>
              <a:rPr lang="ru-RU" sz="2800" b="1" dirty="0">
                <a:solidFill>
                  <a:srgbClr val="00B050"/>
                </a:solidFill>
                <a:latin typeface="нью роман"/>
              </a:rPr>
              <a:t>«Билет в будущее»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1C0E652-07BB-6963-A46C-8997D2FD2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49" y="4787900"/>
            <a:ext cx="3771901" cy="207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3FB3C5-F248-0444-D42E-1EA69B789D3C}"/>
              </a:ext>
            </a:extLst>
          </p:cNvPr>
          <p:cNvSpPr txBox="1"/>
          <p:nvPr/>
        </p:nvSpPr>
        <p:spPr>
          <a:xfrm>
            <a:off x="203200" y="1077218"/>
            <a:ext cx="10769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«Чтобы прожить жизнь счастливо, надо с головой уйти в любимое дело, тогда некогда будет думать, счастлив ты или нет». </a:t>
            </a: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Дж. Б. Шоу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477996"/>
            <a:ext cx="2762354" cy="3287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482" y="2428407"/>
            <a:ext cx="3655413" cy="442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11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3461835-7B25-0141-B98A-879F506B0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A3F244-3D9F-1659-5E2A-54CEE37ACC82}"/>
              </a:ext>
            </a:extLst>
          </p:cNvPr>
          <p:cNvSpPr txBox="1"/>
          <p:nvPr/>
        </p:nvSpPr>
        <p:spPr>
          <a:xfrm>
            <a:off x="203200" y="88900"/>
            <a:ext cx="11760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В рамках проекта «Билет в будущее» обучающиеся 7‒8 классов стали участниками экскурсии и мастер-класса в гипермаркете «Лента», расположенном в ТЦ «Югра-Молл»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  <a:hlinkClick r:id="rId3"/>
              </a:rPr>
              <a:t>https://edu-nv.ru/oneday/123-tjoplyj-gorod/9669-raskroj-svoj-potentsial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нью роман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105630-CA60-3B3E-9FAE-A0D191CCD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109561"/>
            <a:ext cx="3517900" cy="22499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2E64A3F-3E12-AF23-6F36-A81325AA8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62" y="4561001"/>
            <a:ext cx="3724275" cy="2095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C9087EB-2564-8858-F963-E21D6E3B3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426" y="2125592"/>
            <a:ext cx="3271835" cy="20621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51ABA76-873B-27BF-C7C3-693C15820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6699" y="4259982"/>
            <a:ext cx="5080000" cy="23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4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6F557E9-BF32-1191-F183-76AF2CBA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32E0DD8-DCC2-BD38-CAE6-27E46783CFB4}"/>
              </a:ext>
            </a:extLst>
          </p:cNvPr>
          <p:cNvSpPr txBox="1"/>
          <p:nvPr/>
        </p:nvSpPr>
        <p:spPr>
          <a:xfrm>
            <a:off x="165100" y="241300"/>
            <a:ext cx="120269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Компьютерная Академия ТОП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Экскурсия была организована в Компьютерную Академию ТОП Нижневартовска, расположенную в ТЦ «Европа-Сити»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  <a:hlinkClick r:id="rId3"/>
              </a:rPr>
              <a:t>https://m.ok.ru/group/70000002278633/topic/157690829700585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нью роман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CB5636E-9F4D-9F8E-D543-535F45DBD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63898"/>
            <a:ext cx="3956050" cy="26590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B994B6-4599-2671-87D8-D261127D59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352" y="2527300"/>
            <a:ext cx="2571750" cy="3733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9EA5BCC-8230-C3B3-7408-0AB888CB2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251" y="4198996"/>
            <a:ext cx="4787900" cy="265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24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B1F9365-01F1-0777-C636-166F7C81F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A94511-71E3-B4FB-11DE-6D08840CF500}"/>
              </a:ext>
            </a:extLst>
          </p:cNvPr>
          <p:cNvSpPr txBox="1"/>
          <p:nvPr/>
        </p:nvSpPr>
        <p:spPr>
          <a:xfrm>
            <a:off x="0" y="165100"/>
            <a:ext cx="1219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Обучающиеся 9 классов школы стали участниками экскурсии и профессиональных проб в Нижневартовском социально-гуманитарном колледже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  <a:hlinkClick r:id="rId3"/>
              </a:rPr>
              <a:t>https://ok.ru/group/70000002278633/topic/157700874403305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нью роман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0352F73-3DA8-2FE5-B4D6-290F5F96A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2525713"/>
            <a:ext cx="3930650" cy="43322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198E740-4DAC-51D5-62C8-B80CEE887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3250" y="2360613"/>
            <a:ext cx="5829300" cy="433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56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525924-E715-ED9C-6305-7B9B87F39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7CEBB26-1010-D5A7-A96E-CECD13A792A4}"/>
              </a:ext>
            </a:extLst>
          </p:cNvPr>
          <p:cNvSpPr txBox="1"/>
          <p:nvPr/>
        </p:nvSpPr>
        <p:spPr>
          <a:xfrm>
            <a:off x="0" y="0"/>
            <a:ext cx="121031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В рамках проекта «Билет в будущее» обучающиеся 9 класса стали участниками профориентационного мероприятия Нижневартовского государственного университета на Факультете информационных технологий и математики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нью роман"/>
                <a:hlinkClick r:id="rId3"/>
              </a:rPr>
              <a:t>https://vk.com/wall-179666123_11682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нью роман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085EE4F-249D-4BFE-FBAA-700BD2A37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2837884"/>
            <a:ext cx="3708400" cy="3429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1051071-6876-16E3-8F58-A711CE109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995678"/>
            <a:ext cx="2489200" cy="25301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F5B147-78AA-4128-209E-F86CFC37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1200" y="3850612"/>
            <a:ext cx="4673600" cy="28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14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00D3DE0-143E-F899-BD81-9319465A2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A0644F-2E01-A852-6192-C9CC5726DCB4}"/>
              </a:ext>
            </a:extLst>
          </p:cNvPr>
          <p:cNvSpPr txBox="1"/>
          <p:nvPr/>
        </p:nvSpPr>
        <p:spPr>
          <a:xfrm>
            <a:off x="0" y="0"/>
            <a:ext cx="121031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Проект «Билет в будущее» изменил отношение моих учеников к учебе и выбору будущей профессии. Посещение мастер-классов и встреч с профессионалами дало им возможность увидеть реальность профессиональной сферы, выбранной ими. </a:t>
            </a:r>
          </a:p>
          <a:p>
            <a:pPr indent="457200"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Для нашей школы проект «Билет в будущее» стал настоящим источником вдохновения. Мы видим, как наше школа становится центром, где мы с учениками и приглашёнными специалистами обсуждаем вопросы профессионального выбора. </a:t>
            </a:r>
          </a:p>
          <a:p>
            <a:pPr indent="457200"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Проект «Билет в будущее» — это не просто программа, а возможность для учеников, педагогов и общества в целом. Каждый из нас, участвуя в этом проекте, участие в формировании будущего нашего города, округа и страны. Я очень надеюсь, что проект продолжит свое развитие, что он поможет новым поколениям находить свой путь и достигать успеха. </a:t>
            </a:r>
          </a:p>
          <a:p>
            <a:pPr indent="457200"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нью роман"/>
              </a:rPr>
              <a:t>Впереди ещё 7 месяцев учебного года и наши экскурсии будут продолжаться. Я очень надеюсь, что с моей помощью мои ученики найдут своё призвание в жизни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0B33EA-130A-2F58-3F19-62BD48CAE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30" y="4524315"/>
            <a:ext cx="3060700" cy="19643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09F251-CA4C-B12E-F8B5-55CA9E68D9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89" t="11888" r="26316" b="10469"/>
          <a:stretch/>
        </p:blipFill>
        <p:spPr>
          <a:xfrm>
            <a:off x="5119176" y="4962881"/>
            <a:ext cx="1587500" cy="12827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D02E710-F5ED-61E6-0D77-C4F4200AA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422" y="4580979"/>
            <a:ext cx="3293639" cy="185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06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7F4C0C-5647-7B1E-8956-A6D24DEEF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DCD3299-7BA6-7845-59D3-A055A2ED8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193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4428D4-2DB7-C63D-1A18-90727168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00" y="4330699"/>
            <a:ext cx="76200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392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341</Words>
  <Application>Microsoft Office PowerPoint</Application>
  <PresentationFormat>Произвольный</PresentationFormat>
  <Paragraphs>18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Admin</cp:lastModifiedBy>
  <cp:revision>4</cp:revision>
  <dcterms:created xsi:type="dcterms:W3CDTF">2024-11-04T11:11:41Z</dcterms:created>
  <dcterms:modified xsi:type="dcterms:W3CDTF">2024-11-11T08:40:59Z</dcterms:modified>
</cp:coreProperties>
</file>