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410" r:id="rId5"/>
    <p:sldId id="413" r:id="rId6"/>
    <p:sldId id="411" r:id="rId7"/>
    <p:sldId id="383" r:id="rId8"/>
    <p:sldId id="414" r:id="rId9"/>
    <p:sldId id="391" r:id="rId10"/>
    <p:sldId id="404" r:id="rId11"/>
    <p:sldId id="415" r:id="rId12"/>
    <p:sldId id="416" r:id="rId13"/>
    <p:sldId id="412" r:id="rId1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6327" autoAdjust="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395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D5FE13-4388-411C-8C3C-19269AEEA23A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D678BEAA-92AF-4D90-A807-A348D03567B0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ИОМ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117 чел. / 19%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7FF6AB8-A565-4941-9675-6063548CF7D9}" type="parTrans" cxnId="{D4311D1A-B5F4-40F0-A3B2-FD074DA1A916}">
      <dgm:prSet/>
      <dgm:spPr/>
      <dgm:t>
        <a:bodyPr/>
        <a:lstStyle/>
        <a:p>
          <a:endParaRPr lang="ru-RU"/>
        </a:p>
      </dgm:t>
    </dgm:pt>
    <dgm:pt modelId="{B44DC8E8-9327-4D9D-8A24-39DC51CD0D16}" type="sibTrans" cxnId="{D4311D1A-B5F4-40F0-A3B2-FD074DA1A916}">
      <dgm:prSet/>
      <dgm:spPr/>
      <dgm:t>
        <a:bodyPr/>
        <a:lstStyle/>
        <a:p>
          <a:endParaRPr lang="ru-RU"/>
        </a:p>
      </dgm:t>
    </dgm:pt>
    <dgm:pt modelId="{B97D4DAB-FBDF-4012-9F9A-AB215F215A9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Дополнительные занятия 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64 чел. / 10,4%</a:t>
          </a:r>
        </a:p>
        <a:p>
          <a:endParaRPr lang="ru-RU" sz="2300" dirty="0"/>
        </a:p>
      </dgm:t>
    </dgm:pt>
    <dgm:pt modelId="{84FD852B-5853-4D2A-84CD-9AE5029BFDA4}" type="parTrans" cxnId="{FD626912-7D69-40F6-8191-C95EC6DCE225}">
      <dgm:prSet/>
      <dgm:spPr/>
      <dgm:t>
        <a:bodyPr/>
        <a:lstStyle/>
        <a:p>
          <a:endParaRPr lang="ru-RU"/>
        </a:p>
      </dgm:t>
    </dgm:pt>
    <dgm:pt modelId="{FCA35719-25CD-4BA4-8ACF-42EA31629E18}" type="sibTrans" cxnId="{FD626912-7D69-40F6-8191-C95EC6DCE225}">
      <dgm:prSet/>
      <dgm:spPr/>
      <dgm:t>
        <a:bodyPr/>
        <a:lstStyle/>
        <a:p>
          <a:endParaRPr lang="ru-RU"/>
        </a:p>
      </dgm:t>
    </dgm:pt>
    <dgm:pt modelId="{8334881D-D1AF-4380-A8B1-4BCEFCB34C11}">
      <dgm:prSet phldrT="[Текст]" custT="1"/>
      <dgm:spPr/>
      <dgm:t>
        <a:bodyPr/>
        <a:lstStyle/>
        <a:p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Диагностика и развитие навыков осмысленного чтения</a:t>
          </a:r>
        </a:p>
        <a:p>
          <a:r>
            <a:rPr lang="ru-RU" sz="1700" b="1" dirty="0" smtClean="0">
              <a:latin typeface="Times New Roman" pitchFamily="18" charset="0"/>
              <a:cs typeface="Times New Roman" pitchFamily="18" charset="0"/>
            </a:rPr>
            <a:t>111 чел. / 18%</a:t>
          </a:r>
        </a:p>
        <a:p>
          <a:endParaRPr lang="ru-RU" sz="1700" dirty="0"/>
        </a:p>
      </dgm:t>
    </dgm:pt>
    <dgm:pt modelId="{0A185E8C-C0F8-4FB8-8E64-A79FD44A8E5C}" type="parTrans" cxnId="{59396CE1-0C21-4BBC-A469-D4499F4976CA}">
      <dgm:prSet/>
      <dgm:spPr/>
      <dgm:t>
        <a:bodyPr/>
        <a:lstStyle/>
        <a:p>
          <a:endParaRPr lang="ru-RU"/>
        </a:p>
      </dgm:t>
    </dgm:pt>
    <dgm:pt modelId="{AE0B916D-6DE6-4E65-B041-697C99C4EA49}" type="sibTrans" cxnId="{59396CE1-0C21-4BBC-A469-D4499F4976CA}">
      <dgm:prSet/>
      <dgm:spPr/>
      <dgm:t>
        <a:bodyPr/>
        <a:lstStyle/>
        <a:p>
          <a:endParaRPr lang="ru-RU"/>
        </a:p>
      </dgm:t>
    </dgm:pt>
    <dgm:pt modelId="{34761823-9F72-498E-957A-05513996CFCF}">
      <dgm:prSet phldrT="[Текст]" custT="1"/>
      <dgm:spPr/>
      <dgm:t>
        <a:bodyPr/>
        <a:lstStyle/>
        <a:p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Дополнительное образование</a:t>
          </a:r>
        </a:p>
        <a:p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553 чел. / 89,9%</a:t>
          </a:r>
          <a:endParaRPr lang="ru-RU" sz="1900" dirty="0"/>
        </a:p>
      </dgm:t>
    </dgm:pt>
    <dgm:pt modelId="{EFB3A920-705E-43B7-9182-4792FF2F1388}" type="parTrans" cxnId="{28C993AB-A70F-4351-B6E7-01C445C0E114}">
      <dgm:prSet/>
      <dgm:spPr/>
      <dgm:t>
        <a:bodyPr/>
        <a:lstStyle/>
        <a:p>
          <a:endParaRPr lang="ru-RU"/>
        </a:p>
      </dgm:t>
    </dgm:pt>
    <dgm:pt modelId="{230A1D53-1C9D-4646-9F5C-01C9B5C97DDC}" type="sibTrans" cxnId="{28C993AB-A70F-4351-B6E7-01C445C0E114}">
      <dgm:prSet/>
      <dgm:spPr/>
      <dgm:t>
        <a:bodyPr/>
        <a:lstStyle/>
        <a:p>
          <a:endParaRPr lang="ru-RU"/>
        </a:p>
      </dgm:t>
    </dgm:pt>
    <dgm:pt modelId="{21BA844B-E20C-448C-93E3-A54D7F255CCA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Ресурсные классы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118 чел. / 19,2%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F6FEB4E-8204-4F77-9A02-B12AC1D2D188}" type="parTrans" cxnId="{627F3F6D-C01A-4132-B575-088579564FAC}">
      <dgm:prSet/>
      <dgm:spPr/>
      <dgm:t>
        <a:bodyPr/>
        <a:lstStyle/>
        <a:p>
          <a:endParaRPr lang="ru-RU"/>
        </a:p>
      </dgm:t>
    </dgm:pt>
    <dgm:pt modelId="{5D15595B-DFD5-43CC-83FB-CF0D1FB43C5B}" type="sibTrans" cxnId="{627F3F6D-C01A-4132-B575-088579564FAC}">
      <dgm:prSet/>
      <dgm:spPr/>
      <dgm:t>
        <a:bodyPr/>
        <a:lstStyle/>
        <a:p>
          <a:endParaRPr lang="ru-RU"/>
        </a:p>
      </dgm:t>
    </dgm:pt>
    <dgm:pt modelId="{880489F4-9828-40DB-B17E-9FF9AEB1A7DB}" type="pres">
      <dgm:prSet presAssocID="{FED5FE13-4388-411C-8C3C-19269AEEA23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370D4B-A46C-4631-8CD5-698B54C65D94}" type="pres">
      <dgm:prSet presAssocID="{D678BEAA-92AF-4D90-A807-A348D03567B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AB4CE-3402-4FE7-BFB7-59411242B5D4}" type="pres">
      <dgm:prSet presAssocID="{B44DC8E8-9327-4D9D-8A24-39DC51CD0D16}" presName="sibTrans" presStyleCnt="0"/>
      <dgm:spPr/>
    </dgm:pt>
    <dgm:pt modelId="{61397EAC-A68B-4A34-A891-B96F378B3EA9}" type="pres">
      <dgm:prSet presAssocID="{B97D4DAB-FBDF-4012-9F9A-AB215F215A9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611D7-6B90-4C1E-9315-A682D6BF828E}" type="pres">
      <dgm:prSet presAssocID="{FCA35719-25CD-4BA4-8ACF-42EA31629E18}" presName="sibTrans" presStyleCnt="0"/>
      <dgm:spPr/>
    </dgm:pt>
    <dgm:pt modelId="{2C3AE663-8B81-4567-9B22-9F483EE2401D}" type="pres">
      <dgm:prSet presAssocID="{8334881D-D1AF-4380-A8B1-4BCEFCB34C1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92C6D-C320-4429-A752-A41747F46DF9}" type="pres">
      <dgm:prSet presAssocID="{AE0B916D-6DE6-4E65-B041-697C99C4EA49}" presName="sibTrans" presStyleCnt="0"/>
      <dgm:spPr/>
    </dgm:pt>
    <dgm:pt modelId="{908F330F-D1C3-4067-BF2D-190A45A9C6CF}" type="pres">
      <dgm:prSet presAssocID="{34761823-9F72-498E-957A-05513996CF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C3BB0-1EA9-40C3-93DF-033DD2E7C163}" type="pres">
      <dgm:prSet presAssocID="{230A1D53-1C9D-4646-9F5C-01C9B5C97DDC}" presName="sibTrans" presStyleCnt="0"/>
      <dgm:spPr/>
    </dgm:pt>
    <dgm:pt modelId="{C118C7C8-B5C0-48C1-A16E-81098DA9CE1B}" type="pres">
      <dgm:prSet presAssocID="{21BA844B-E20C-448C-93E3-A54D7F255CC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326B24-9901-4B69-B8A4-1C5BB1DE0D5A}" type="presOf" srcId="{B97D4DAB-FBDF-4012-9F9A-AB215F215A98}" destId="{61397EAC-A68B-4A34-A891-B96F378B3EA9}" srcOrd="0" destOrd="0" presId="urn:microsoft.com/office/officeart/2005/8/layout/default"/>
    <dgm:cxn modelId="{627F3F6D-C01A-4132-B575-088579564FAC}" srcId="{FED5FE13-4388-411C-8C3C-19269AEEA23A}" destId="{21BA844B-E20C-448C-93E3-A54D7F255CCA}" srcOrd="4" destOrd="0" parTransId="{CF6FEB4E-8204-4F77-9A02-B12AC1D2D188}" sibTransId="{5D15595B-DFD5-43CC-83FB-CF0D1FB43C5B}"/>
    <dgm:cxn modelId="{4161C79D-417B-4597-AB2D-7E595F999C69}" type="presOf" srcId="{8334881D-D1AF-4380-A8B1-4BCEFCB34C11}" destId="{2C3AE663-8B81-4567-9B22-9F483EE2401D}" srcOrd="0" destOrd="0" presId="urn:microsoft.com/office/officeart/2005/8/layout/default"/>
    <dgm:cxn modelId="{D4311D1A-B5F4-40F0-A3B2-FD074DA1A916}" srcId="{FED5FE13-4388-411C-8C3C-19269AEEA23A}" destId="{D678BEAA-92AF-4D90-A807-A348D03567B0}" srcOrd="0" destOrd="0" parTransId="{07FF6AB8-A565-4941-9675-6063548CF7D9}" sibTransId="{B44DC8E8-9327-4D9D-8A24-39DC51CD0D16}"/>
    <dgm:cxn modelId="{28C993AB-A70F-4351-B6E7-01C445C0E114}" srcId="{FED5FE13-4388-411C-8C3C-19269AEEA23A}" destId="{34761823-9F72-498E-957A-05513996CFCF}" srcOrd="3" destOrd="0" parTransId="{EFB3A920-705E-43B7-9182-4792FF2F1388}" sibTransId="{230A1D53-1C9D-4646-9F5C-01C9B5C97DDC}"/>
    <dgm:cxn modelId="{F62FE4E9-ACE9-4D96-BB74-5FE9380FDEF7}" type="presOf" srcId="{21BA844B-E20C-448C-93E3-A54D7F255CCA}" destId="{C118C7C8-B5C0-48C1-A16E-81098DA9CE1B}" srcOrd="0" destOrd="0" presId="urn:microsoft.com/office/officeart/2005/8/layout/default"/>
    <dgm:cxn modelId="{FD626912-7D69-40F6-8191-C95EC6DCE225}" srcId="{FED5FE13-4388-411C-8C3C-19269AEEA23A}" destId="{B97D4DAB-FBDF-4012-9F9A-AB215F215A98}" srcOrd="1" destOrd="0" parTransId="{84FD852B-5853-4D2A-84CD-9AE5029BFDA4}" sibTransId="{FCA35719-25CD-4BA4-8ACF-42EA31629E18}"/>
    <dgm:cxn modelId="{C8B37471-3EAA-4F06-BDED-151AE74854ED}" type="presOf" srcId="{34761823-9F72-498E-957A-05513996CFCF}" destId="{908F330F-D1C3-4067-BF2D-190A45A9C6CF}" srcOrd="0" destOrd="0" presId="urn:microsoft.com/office/officeart/2005/8/layout/default"/>
    <dgm:cxn modelId="{68600E51-18DA-4C2A-A806-8904E835F12C}" type="presOf" srcId="{FED5FE13-4388-411C-8C3C-19269AEEA23A}" destId="{880489F4-9828-40DB-B17E-9FF9AEB1A7DB}" srcOrd="0" destOrd="0" presId="urn:microsoft.com/office/officeart/2005/8/layout/default"/>
    <dgm:cxn modelId="{734CA2CC-C7E7-4B5A-9D32-0F75F92950B2}" type="presOf" srcId="{D678BEAA-92AF-4D90-A807-A348D03567B0}" destId="{6A370D4B-A46C-4631-8CD5-698B54C65D94}" srcOrd="0" destOrd="0" presId="urn:microsoft.com/office/officeart/2005/8/layout/default"/>
    <dgm:cxn modelId="{59396CE1-0C21-4BBC-A469-D4499F4976CA}" srcId="{FED5FE13-4388-411C-8C3C-19269AEEA23A}" destId="{8334881D-D1AF-4380-A8B1-4BCEFCB34C11}" srcOrd="2" destOrd="0" parTransId="{0A185E8C-C0F8-4FB8-8E64-A79FD44A8E5C}" sibTransId="{AE0B916D-6DE6-4E65-B041-697C99C4EA49}"/>
    <dgm:cxn modelId="{F0797193-8C05-4592-9A21-E0D60ACCA008}" type="presParOf" srcId="{880489F4-9828-40DB-B17E-9FF9AEB1A7DB}" destId="{6A370D4B-A46C-4631-8CD5-698B54C65D94}" srcOrd="0" destOrd="0" presId="urn:microsoft.com/office/officeart/2005/8/layout/default"/>
    <dgm:cxn modelId="{E484450A-4608-4917-A51C-EFDB337AB4F5}" type="presParOf" srcId="{880489F4-9828-40DB-B17E-9FF9AEB1A7DB}" destId="{B45AB4CE-3402-4FE7-BFB7-59411242B5D4}" srcOrd="1" destOrd="0" presId="urn:microsoft.com/office/officeart/2005/8/layout/default"/>
    <dgm:cxn modelId="{DB71D636-F55A-4BB7-A294-428A433A9CE2}" type="presParOf" srcId="{880489F4-9828-40DB-B17E-9FF9AEB1A7DB}" destId="{61397EAC-A68B-4A34-A891-B96F378B3EA9}" srcOrd="2" destOrd="0" presId="urn:microsoft.com/office/officeart/2005/8/layout/default"/>
    <dgm:cxn modelId="{C639D17E-7CD1-4546-9484-E09D3490E11C}" type="presParOf" srcId="{880489F4-9828-40DB-B17E-9FF9AEB1A7DB}" destId="{3CD611D7-6B90-4C1E-9315-A682D6BF828E}" srcOrd="3" destOrd="0" presId="urn:microsoft.com/office/officeart/2005/8/layout/default"/>
    <dgm:cxn modelId="{F1AE6EF9-C532-42F1-B9E6-4E203253E210}" type="presParOf" srcId="{880489F4-9828-40DB-B17E-9FF9AEB1A7DB}" destId="{2C3AE663-8B81-4567-9B22-9F483EE2401D}" srcOrd="4" destOrd="0" presId="urn:microsoft.com/office/officeart/2005/8/layout/default"/>
    <dgm:cxn modelId="{FAC9F016-9D9E-4B51-A92E-50640D212D8E}" type="presParOf" srcId="{880489F4-9828-40DB-B17E-9FF9AEB1A7DB}" destId="{22492C6D-C320-4429-A752-A41747F46DF9}" srcOrd="5" destOrd="0" presId="urn:microsoft.com/office/officeart/2005/8/layout/default"/>
    <dgm:cxn modelId="{B18D01A5-B851-4E7E-8B5B-D9EF0566EEBA}" type="presParOf" srcId="{880489F4-9828-40DB-B17E-9FF9AEB1A7DB}" destId="{908F330F-D1C3-4067-BF2D-190A45A9C6CF}" srcOrd="6" destOrd="0" presId="urn:microsoft.com/office/officeart/2005/8/layout/default"/>
    <dgm:cxn modelId="{1C764C17-D9A5-460A-983B-785848D46609}" type="presParOf" srcId="{880489F4-9828-40DB-B17E-9FF9AEB1A7DB}" destId="{08CC3BB0-1EA9-40C3-93DF-033DD2E7C163}" srcOrd="7" destOrd="0" presId="urn:microsoft.com/office/officeart/2005/8/layout/default"/>
    <dgm:cxn modelId="{61202E7F-64D7-4C62-8D1E-0180179C6F6C}" type="presParOf" srcId="{880489F4-9828-40DB-B17E-9FF9AEB1A7DB}" destId="{C118C7C8-B5C0-48C1-A16E-81098DA9CE1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5FE13-4388-411C-8C3C-19269AEEA23A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D678BEAA-92AF-4D90-A807-A348D03567B0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Модель поддержки профессионального роста</a:t>
          </a:r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педагогов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38 чел. /100%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7FF6AB8-A565-4941-9675-6063548CF7D9}" type="parTrans" cxnId="{D4311D1A-B5F4-40F0-A3B2-FD074DA1A916}">
      <dgm:prSet/>
      <dgm:spPr/>
      <dgm:t>
        <a:bodyPr/>
        <a:lstStyle/>
        <a:p>
          <a:endParaRPr lang="ru-RU"/>
        </a:p>
      </dgm:t>
    </dgm:pt>
    <dgm:pt modelId="{B44DC8E8-9327-4D9D-8A24-39DC51CD0D16}" type="sibTrans" cxnId="{D4311D1A-B5F4-40F0-A3B2-FD074DA1A916}">
      <dgm:prSet/>
      <dgm:spPr/>
      <dgm:t>
        <a:bodyPr/>
        <a:lstStyle/>
        <a:p>
          <a:endParaRPr lang="ru-RU"/>
        </a:p>
      </dgm:t>
    </dgm:pt>
    <dgm:pt modelId="{B97D4DAB-FBDF-4012-9F9A-AB215F215A98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Внутрикорпоратив-ная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модель повышения квалификации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38 чел. /100%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4FD852B-5853-4D2A-84CD-9AE5029BFDA4}" type="parTrans" cxnId="{FD626912-7D69-40F6-8191-C95EC6DCE225}">
      <dgm:prSet/>
      <dgm:spPr/>
      <dgm:t>
        <a:bodyPr/>
        <a:lstStyle/>
        <a:p>
          <a:endParaRPr lang="ru-RU"/>
        </a:p>
      </dgm:t>
    </dgm:pt>
    <dgm:pt modelId="{FCA35719-25CD-4BA4-8ACF-42EA31629E18}" type="sibTrans" cxnId="{FD626912-7D69-40F6-8191-C95EC6DCE225}">
      <dgm:prSet/>
      <dgm:spPr/>
      <dgm:t>
        <a:bodyPr/>
        <a:lstStyle/>
        <a:p>
          <a:endParaRPr lang="ru-RU"/>
        </a:p>
      </dgm:t>
    </dgm:pt>
    <dgm:pt modelId="{8334881D-D1AF-4380-A8B1-4BCEFCB34C11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Модель психолого – педагогического сопровождения обучающихся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615 чел. /100%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A185E8C-C0F8-4FB8-8E64-A79FD44A8E5C}" type="parTrans" cxnId="{59396CE1-0C21-4BBC-A469-D4499F4976CA}">
      <dgm:prSet/>
      <dgm:spPr/>
      <dgm:t>
        <a:bodyPr/>
        <a:lstStyle/>
        <a:p>
          <a:endParaRPr lang="ru-RU"/>
        </a:p>
      </dgm:t>
    </dgm:pt>
    <dgm:pt modelId="{AE0B916D-6DE6-4E65-B041-697C99C4EA49}" type="sibTrans" cxnId="{59396CE1-0C21-4BBC-A469-D4499F4976CA}">
      <dgm:prSet/>
      <dgm:spPr/>
      <dgm:t>
        <a:bodyPr/>
        <a:lstStyle/>
        <a:p>
          <a:endParaRPr lang="ru-RU"/>
        </a:p>
      </dgm:t>
    </dgm:pt>
    <dgm:pt modelId="{34761823-9F72-498E-957A-05513996CFCF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Наставничество</a:t>
          </a:r>
        </a:p>
        <a:p>
          <a:r>
            <a:rPr lang="ru-RU" sz="1900" b="1" dirty="0" smtClean="0">
              <a:latin typeface="Times New Roman" pitchFamily="18" charset="0"/>
              <a:cs typeface="Times New Roman" pitchFamily="18" charset="0"/>
            </a:rPr>
            <a:t>64 чел. / 10,4%</a:t>
          </a:r>
          <a:endParaRPr lang="ru-RU" sz="1900" dirty="0"/>
        </a:p>
      </dgm:t>
    </dgm:pt>
    <dgm:pt modelId="{EFB3A920-705E-43B7-9182-4792FF2F1388}" type="parTrans" cxnId="{28C993AB-A70F-4351-B6E7-01C445C0E114}">
      <dgm:prSet/>
      <dgm:spPr/>
      <dgm:t>
        <a:bodyPr/>
        <a:lstStyle/>
        <a:p>
          <a:endParaRPr lang="ru-RU"/>
        </a:p>
      </dgm:t>
    </dgm:pt>
    <dgm:pt modelId="{230A1D53-1C9D-4646-9F5C-01C9B5C97DDC}" type="sibTrans" cxnId="{28C993AB-A70F-4351-B6E7-01C445C0E114}">
      <dgm:prSet/>
      <dgm:spPr/>
      <dgm:t>
        <a:bodyPr/>
        <a:lstStyle/>
        <a:p>
          <a:endParaRPr lang="ru-RU"/>
        </a:p>
      </dgm:t>
    </dgm:pt>
    <dgm:pt modelId="{21BA844B-E20C-448C-93E3-A54D7F255CCA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Диагностика профессиональных дефицитов</a:t>
          </a: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38 чел. </a:t>
          </a:r>
          <a:r>
            <a:rPr lang="ru-RU" sz="1800" b="1" smtClean="0">
              <a:latin typeface="Times New Roman" pitchFamily="18" charset="0"/>
              <a:cs typeface="Times New Roman" pitchFamily="18" charset="0"/>
            </a:rPr>
            <a:t>/100%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CF6FEB4E-8204-4F77-9A02-B12AC1D2D188}" type="parTrans" cxnId="{627F3F6D-C01A-4132-B575-088579564FAC}">
      <dgm:prSet/>
      <dgm:spPr/>
      <dgm:t>
        <a:bodyPr/>
        <a:lstStyle/>
        <a:p>
          <a:endParaRPr lang="ru-RU"/>
        </a:p>
      </dgm:t>
    </dgm:pt>
    <dgm:pt modelId="{5D15595B-DFD5-43CC-83FB-CF0D1FB43C5B}" type="sibTrans" cxnId="{627F3F6D-C01A-4132-B575-088579564FAC}">
      <dgm:prSet/>
      <dgm:spPr/>
      <dgm:t>
        <a:bodyPr/>
        <a:lstStyle/>
        <a:p>
          <a:endParaRPr lang="ru-RU"/>
        </a:p>
      </dgm:t>
    </dgm:pt>
    <dgm:pt modelId="{880489F4-9828-40DB-B17E-9FF9AEB1A7DB}" type="pres">
      <dgm:prSet presAssocID="{FED5FE13-4388-411C-8C3C-19269AEEA23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370D4B-A46C-4631-8CD5-698B54C65D94}" type="pres">
      <dgm:prSet presAssocID="{D678BEAA-92AF-4D90-A807-A348D03567B0}" presName="node" presStyleLbl="node1" presStyleIdx="0" presStyleCnt="5" custLinFactNeighborX="-1680" custLinFactNeighborY="-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AB4CE-3402-4FE7-BFB7-59411242B5D4}" type="pres">
      <dgm:prSet presAssocID="{B44DC8E8-9327-4D9D-8A24-39DC51CD0D16}" presName="sibTrans" presStyleCnt="0"/>
      <dgm:spPr/>
    </dgm:pt>
    <dgm:pt modelId="{61397EAC-A68B-4A34-A891-B96F378B3EA9}" type="pres">
      <dgm:prSet presAssocID="{B97D4DAB-FBDF-4012-9F9A-AB215F215A98}" presName="node" presStyleLbl="node1" presStyleIdx="1" presStyleCnt="5" custLinFactNeighborY="-2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611D7-6B90-4C1E-9315-A682D6BF828E}" type="pres">
      <dgm:prSet presAssocID="{FCA35719-25CD-4BA4-8ACF-42EA31629E18}" presName="sibTrans" presStyleCnt="0"/>
      <dgm:spPr/>
    </dgm:pt>
    <dgm:pt modelId="{2C3AE663-8B81-4567-9B22-9F483EE2401D}" type="pres">
      <dgm:prSet presAssocID="{8334881D-D1AF-4380-A8B1-4BCEFCB34C1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92C6D-C320-4429-A752-A41747F46DF9}" type="pres">
      <dgm:prSet presAssocID="{AE0B916D-6DE6-4E65-B041-697C99C4EA49}" presName="sibTrans" presStyleCnt="0"/>
      <dgm:spPr/>
    </dgm:pt>
    <dgm:pt modelId="{908F330F-D1C3-4067-BF2D-190A45A9C6CF}" type="pres">
      <dgm:prSet presAssocID="{34761823-9F72-498E-957A-05513996CF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C3BB0-1EA9-40C3-93DF-033DD2E7C163}" type="pres">
      <dgm:prSet presAssocID="{230A1D53-1C9D-4646-9F5C-01C9B5C97DDC}" presName="sibTrans" presStyleCnt="0"/>
      <dgm:spPr/>
    </dgm:pt>
    <dgm:pt modelId="{C118C7C8-B5C0-48C1-A16E-81098DA9CE1B}" type="pres">
      <dgm:prSet presAssocID="{21BA844B-E20C-448C-93E3-A54D7F255CC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7F3F6D-C01A-4132-B575-088579564FAC}" srcId="{FED5FE13-4388-411C-8C3C-19269AEEA23A}" destId="{21BA844B-E20C-448C-93E3-A54D7F255CCA}" srcOrd="4" destOrd="0" parTransId="{CF6FEB4E-8204-4F77-9A02-B12AC1D2D188}" sibTransId="{5D15595B-DFD5-43CC-83FB-CF0D1FB43C5B}"/>
    <dgm:cxn modelId="{D4311D1A-B5F4-40F0-A3B2-FD074DA1A916}" srcId="{FED5FE13-4388-411C-8C3C-19269AEEA23A}" destId="{D678BEAA-92AF-4D90-A807-A348D03567B0}" srcOrd="0" destOrd="0" parTransId="{07FF6AB8-A565-4941-9675-6063548CF7D9}" sibTransId="{B44DC8E8-9327-4D9D-8A24-39DC51CD0D16}"/>
    <dgm:cxn modelId="{28C993AB-A70F-4351-B6E7-01C445C0E114}" srcId="{FED5FE13-4388-411C-8C3C-19269AEEA23A}" destId="{34761823-9F72-498E-957A-05513996CFCF}" srcOrd="3" destOrd="0" parTransId="{EFB3A920-705E-43B7-9182-4792FF2F1388}" sibTransId="{230A1D53-1C9D-4646-9F5C-01C9B5C97DDC}"/>
    <dgm:cxn modelId="{8E519000-15FC-40BC-AC63-B30A033AA6EB}" type="presOf" srcId="{FED5FE13-4388-411C-8C3C-19269AEEA23A}" destId="{880489F4-9828-40DB-B17E-9FF9AEB1A7DB}" srcOrd="0" destOrd="0" presId="urn:microsoft.com/office/officeart/2005/8/layout/default"/>
    <dgm:cxn modelId="{FD626912-7D69-40F6-8191-C95EC6DCE225}" srcId="{FED5FE13-4388-411C-8C3C-19269AEEA23A}" destId="{B97D4DAB-FBDF-4012-9F9A-AB215F215A98}" srcOrd="1" destOrd="0" parTransId="{84FD852B-5853-4D2A-84CD-9AE5029BFDA4}" sibTransId="{FCA35719-25CD-4BA4-8ACF-42EA31629E18}"/>
    <dgm:cxn modelId="{FF94C8C6-7BFD-43FE-8739-42D39B69F95C}" type="presOf" srcId="{8334881D-D1AF-4380-A8B1-4BCEFCB34C11}" destId="{2C3AE663-8B81-4567-9B22-9F483EE2401D}" srcOrd="0" destOrd="0" presId="urn:microsoft.com/office/officeart/2005/8/layout/default"/>
    <dgm:cxn modelId="{0170612B-6DD7-45F1-8BF6-D433ABD98633}" type="presOf" srcId="{34761823-9F72-498E-957A-05513996CFCF}" destId="{908F330F-D1C3-4067-BF2D-190A45A9C6CF}" srcOrd="0" destOrd="0" presId="urn:microsoft.com/office/officeart/2005/8/layout/default"/>
    <dgm:cxn modelId="{519E74C5-D992-4C0C-A563-EBD4BAF539D1}" type="presOf" srcId="{B97D4DAB-FBDF-4012-9F9A-AB215F215A98}" destId="{61397EAC-A68B-4A34-A891-B96F378B3EA9}" srcOrd="0" destOrd="0" presId="urn:microsoft.com/office/officeart/2005/8/layout/default"/>
    <dgm:cxn modelId="{0A9C122C-3344-431A-82F2-96FD08592AA1}" type="presOf" srcId="{21BA844B-E20C-448C-93E3-A54D7F255CCA}" destId="{C118C7C8-B5C0-48C1-A16E-81098DA9CE1B}" srcOrd="0" destOrd="0" presId="urn:microsoft.com/office/officeart/2005/8/layout/default"/>
    <dgm:cxn modelId="{C00C2D19-DA3B-490A-A38F-8B0C12F31187}" type="presOf" srcId="{D678BEAA-92AF-4D90-A807-A348D03567B0}" destId="{6A370D4B-A46C-4631-8CD5-698B54C65D94}" srcOrd="0" destOrd="0" presId="urn:microsoft.com/office/officeart/2005/8/layout/default"/>
    <dgm:cxn modelId="{59396CE1-0C21-4BBC-A469-D4499F4976CA}" srcId="{FED5FE13-4388-411C-8C3C-19269AEEA23A}" destId="{8334881D-D1AF-4380-A8B1-4BCEFCB34C11}" srcOrd="2" destOrd="0" parTransId="{0A185E8C-C0F8-4FB8-8E64-A79FD44A8E5C}" sibTransId="{AE0B916D-6DE6-4E65-B041-697C99C4EA49}"/>
    <dgm:cxn modelId="{B4632161-B26C-4FD3-B903-36808AB13E51}" type="presParOf" srcId="{880489F4-9828-40DB-B17E-9FF9AEB1A7DB}" destId="{6A370D4B-A46C-4631-8CD5-698B54C65D94}" srcOrd="0" destOrd="0" presId="urn:microsoft.com/office/officeart/2005/8/layout/default"/>
    <dgm:cxn modelId="{2F325D53-9C09-4C9C-81DB-BE680857794D}" type="presParOf" srcId="{880489F4-9828-40DB-B17E-9FF9AEB1A7DB}" destId="{B45AB4CE-3402-4FE7-BFB7-59411242B5D4}" srcOrd="1" destOrd="0" presId="urn:microsoft.com/office/officeart/2005/8/layout/default"/>
    <dgm:cxn modelId="{CE30B37B-1BED-4DFC-BBC3-9E833D6C9222}" type="presParOf" srcId="{880489F4-9828-40DB-B17E-9FF9AEB1A7DB}" destId="{61397EAC-A68B-4A34-A891-B96F378B3EA9}" srcOrd="2" destOrd="0" presId="urn:microsoft.com/office/officeart/2005/8/layout/default"/>
    <dgm:cxn modelId="{1390C664-A998-4479-8AE9-B04FE54526B4}" type="presParOf" srcId="{880489F4-9828-40DB-B17E-9FF9AEB1A7DB}" destId="{3CD611D7-6B90-4C1E-9315-A682D6BF828E}" srcOrd="3" destOrd="0" presId="urn:microsoft.com/office/officeart/2005/8/layout/default"/>
    <dgm:cxn modelId="{66DFB306-6501-4B17-BE96-A7841A732A23}" type="presParOf" srcId="{880489F4-9828-40DB-B17E-9FF9AEB1A7DB}" destId="{2C3AE663-8B81-4567-9B22-9F483EE2401D}" srcOrd="4" destOrd="0" presId="urn:microsoft.com/office/officeart/2005/8/layout/default"/>
    <dgm:cxn modelId="{15F9936D-8691-4BD8-BBC7-3AE1366ED080}" type="presParOf" srcId="{880489F4-9828-40DB-B17E-9FF9AEB1A7DB}" destId="{22492C6D-C320-4429-A752-A41747F46DF9}" srcOrd="5" destOrd="0" presId="urn:microsoft.com/office/officeart/2005/8/layout/default"/>
    <dgm:cxn modelId="{EF3735DB-87F6-461C-B84D-8C35ADDB3A26}" type="presParOf" srcId="{880489F4-9828-40DB-B17E-9FF9AEB1A7DB}" destId="{908F330F-D1C3-4067-BF2D-190A45A9C6CF}" srcOrd="6" destOrd="0" presId="urn:microsoft.com/office/officeart/2005/8/layout/default"/>
    <dgm:cxn modelId="{E5F15CD2-ECE9-437A-9074-52BDACC3C903}" type="presParOf" srcId="{880489F4-9828-40DB-B17E-9FF9AEB1A7DB}" destId="{08CC3BB0-1EA9-40C3-93DF-033DD2E7C163}" srcOrd="7" destOrd="0" presId="urn:microsoft.com/office/officeart/2005/8/layout/default"/>
    <dgm:cxn modelId="{5B32FD8F-957F-43A8-9D70-E5D74C975F43}" type="presParOf" srcId="{880489F4-9828-40DB-B17E-9FF9AEB1A7DB}" destId="{C118C7C8-B5C0-48C1-A16E-81098DA9CE1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EBEEB6-6E67-4C90-AC55-7E493780A3CC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62D0C3C-5406-4C9C-832C-A8999DAC7C8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rPr>
            <a:t>Муниципальное сопровождение куратора</a:t>
          </a:r>
          <a:endParaRPr lang="ru-RU" sz="2400" b="1" dirty="0">
            <a:solidFill>
              <a:schemeClr val="accent3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0046EF-0FB5-441C-8C89-743A13018E48}" type="parTrans" cxnId="{C41E53BF-C404-41F7-B6EA-664CFCE16285}">
      <dgm:prSet/>
      <dgm:spPr/>
      <dgm:t>
        <a:bodyPr/>
        <a:lstStyle/>
        <a:p>
          <a:endParaRPr lang="ru-RU"/>
        </a:p>
      </dgm:t>
    </dgm:pt>
    <dgm:pt modelId="{C51648CA-0A9B-4848-A618-9617868F0C85}" type="sibTrans" cxnId="{C41E53BF-C404-41F7-B6EA-664CFCE16285}">
      <dgm:prSet/>
      <dgm:spPr/>
      <dgm:t>
        <a:bodyPr/>
        <a:lstStyle/>
        <a:p>
          <a:endParaRPr lang="ru-RU"/>
        </a:p>
      </dgm:t>
    </dgm:pt>
    <dgm:pt modelId="{86575BEB-0EC0-4FA5-9B78-2C69D1C542B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rPr>
            <a:t>Сетевое взаимодействие</a:t>
          </a:r>
          <a:endParaRPr lang="ru-RU" sz="2400" b="1" dirty="0">
            <a:solidFill>
              <a:schemeClr val="accent3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17FAE6-20AA-489C-A8DF-64945A29701A}" type="parTrans" cxnId="{203EC7D9-BD83-446E-8141-C89AF161C64A}">
      <dgm:prSet/>
      <dgm:spPr/>
      <dgm:t>
        <a:bodyPr/>
        <a:lstStyle/>
        <a:p>
          <a:endParaRPr lang="ru-RU"/>
        </a:p>
      </dgm:t>
    </dgm:pt>
    <dgm:pt modelId="{2576540F-EB0E-42A9-A235-655567B02BBA}" type="sibTrans" cxnId="{203EC7D9-BD83-446E-8141-C89AF161C64A}">
      <dgm:prSet/>
      <dgm:spPr/>
      <dgm:t>
        <a:bodyPr/>
        <a:lstStyle/>
        <a:p>
          <a:endParaRPr lang="ru-RU"/>
        </a:p>
      </dgm:t>
    </dgm:pt>
    <dgm:pt modelId="{AB322B9B-1578-44D8-9EE7-11C800B60C4C}">
      <dgm:prSet phldrT="[Текст]" custT="1"/>
      <dgm:spPr/>
      <dgm:t>
        <a:bodyPr/>
        <a:lstStyle/>
        <a:p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Нижневартовский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государственный университет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33E88BF-7F8E-4319-8735-32A8BEC8C930}" type="parTrans" cxnId="{F9CEA15F-EFBB-4294-99EA-9D936D2392C6}">
      <dgm:prSet/>
      <dgm:spPr/>
      <dgm:t>
        <a:bodyPr/>
        <a:lstStyle/>
        <a:p>
          <a:endParaRPr lang="ru-RU"/>
        </a:p>
      </dgm:t>
    </dgm:pt>
    <dgm:pt modelId="{9713EE23-4756-4633-BA21-405B077ED85F}" type="sibTrans" cxnId="{F9CEA15F-EFBB-4294-99EA-9D936D2392C6}">
      <dgm:prSet/>
      <dgm:spPr/>
      <dgm:t>
        <a:bodyPr/>
        <a:lstStyle/>
        <a:p>
          <a:endParaRPr lang="ru-RU"/>
        </a:p>
      </dgm:t>
    </dgm:pt>
    <dgm:pt modelId="{C24CB03C-61BC-4A45-B28D-4AA1FEFC89AA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БУ ХМАО-Югры «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Нижневартовский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многопрофильный реабилитационный центр для инвалидов»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DEBC6AB-02E1-4CED-A8E0-651271AE9CC2}" type="parTrans" cxnId="{44471AB0-D81F-4FE8-8709-EAE6D0246A37}">
      <dgm:prSet/>
      <dgm:spPr/>
      <dgm:t>
        <a:bodyPr/>
        <a:lstStyle/>
        <a:p>
          <a:endParaRPr lang="ru-RU"/>
        </a:p>
      </dgm:t>
    </dgm:pt>
    <dgm:pt modelId="{6647BDE5-9759-41E3-81BB-5F3B8A874DE7}" type="sibTrans" cxnId="{44471AB0-D81F-4FE8-8709-EAE6D0246A37}">
      <dgm:prSet/>
      <dgm:spPr/>
      <dgm:t>
        <a:bodyPr/>
        <a:lstStyle/>
        <a:p>
          <a:endParaRPr lang="ru-RU"/>
        </a:p>
      </dgm:t>
    </dgm:pt>
    <dgm:pt modelId="{C98AA423-3430-418E-A5A6-C4BEB9C33137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rPr>
            <a:t>Межшкольное взаимодействие</a:t>
          </a:r>
          <a:endParaRPr lang="ru-RU" sz="2000" b="1" dirty="0">
            <a:solidFill>
              <a:schemeClr val="accent3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11AEF8-3D82-4E64-A212-44A09B434700}" type="parTrans" cxnId="{070CA8F1-337A-49F6-9D9D-433063BA63EA}">
      <dgm:prSet/>
      <dgm:spPr/>
      <dgm:t>
        <a:bodyPr/>
        <a:lstStyle/>
        <a:p>
          <a:endParaRPr lang="ru-RU"/>
        </a:p>
      </dgm:t>
    </dgm:pt>
    <dgm:pt modelId="{2304A06C-23BE-4001-880E-A5700840DF2C}" type="sibTrans" cxnId="{070CA8F1-337A-49F6-9D9D-433063BA63EA}">
      <dgm:prSet/>
      <dgm:spPr/>
      <dgm:t>
        <a:bodyPr/>
        <a:lstStyle/>
        <a:p>
          <a:endParaRPr lang="ru-RU"/>
        </a:p>
      </dgm:t>
    </dgm:pt>
    <dgm:pt modelId="{930B2105-9A66-448D-9056-8F84DD408A13}">
      <dgm:prSet custT="1"/>
      <dgm:spPr/>
      <dgm:t>
        <a:bodyPr/>
        <a:lstStyle/>
        <a:p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Нижневартовский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социально-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гуманитрный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колледж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F3DDF01-B887-4DD5-A827-DF09153ACAFE}" type="parTrans" cxnId="{DA701974-1629-46AA-8BBF-A1CF93EBC6DD}">
      <dgm:prSet/>
      <dgm:spPr/>
      <dgm:t>
        <a:bodyPr/>
        <a:lstStyle/>
        <a:p>
          <a:endParaRPr lang="ru-RU"/>
        </a:p>
      </dgm:t>
    </dgm:pt>
    <dgm:pt modelId="{651E2125-D900-4606-9F7D-D7FA91616DBF}" type="sibTrans" cxnId="{DA701974-1629-46AA-8BBF-A1CF93EBC6DD}">
      <dgm:prSet/>
      <dgm:spPr/>
      <dgm:t>
        <a:bodyPr/>
        <a:lstStyle/>
        <a:p>
          <a:endParaRPr lang="ru-RU"/>
        </a:p>
      </dgm:t>
    </dgm:pt>
    <dgm:pt modelId="{753BC0AB-6721-4E4C-97BF-F99F90F5E406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КОУ ХМАО-Югры 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Нижневартовская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 школа для обучающихся 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 ОВЗ №2»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0EAA197-C784-4EB1-9613-143AEC5F9EBC}" type="parTrans" cxnId="{2718FA8F-D007-4E7B-A33E-109B301746EF}">
      <dgm:prSet/>
      <dgm:spPr/>
      <dgm:t>
        <a:bodyPr/>
        <a:lstStyle/>
        <a:p>
          <a:endParaRPr lang="ru-RU"/>
        </a:p>
      </dgm:t>
    </dgm:pt>
    <dgm:pt modelId="{CBC031B9-81EE-4507-8FD2-CB48CD0E55EB}" type="sibTrans" cxnId="{2718FA8F-D007-4E7B-A33E-109B301746EF}">
      <dgm:prSet/>
      <dgm:spPr/>
      <dgm:t>
        <a:bodyPr/>
        <a:lstStyle/>
        <a:p>
          <a:endParaRPr lang="ru-RU"/>
        </a:p>
      </dgm:t>
    </dgm:pt>
    <dgm:pt modelId="{5D686792-A0EE-4FE9-942F-FB04C888EFE6}">
      <dgm:prSet custT="1"/>
      <dgm:spPr>
        <a:solidFill>
          <a:schemeClr val="accent3"/>
        </a:solidFill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МБОУ 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«СШ №31 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 углубленным изучением </a:t>
          </a: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предметов ХЭП»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66FD306-8F1D-4377-8A58-7A214F098767}" type="parTrans" cxnId="{7D13527A-5B3E-47D2-A691-3DF0642E7995}">
      <dgm:prSet/>
      <dgm:spPr/>
      <dgm:t>
        <a:bodyPr/>
        <a:lstStyle/>
        <a:p>
          <a:endParaRPr lang="ru-RU"/>
        </a:p>
      </dgm:t>
    </dgm:pt>
    <dgm:pt modelId="{D359075F-879B-476E-9A90-A18B7F13764F}" type="sibTrans" cxnId="{7D13527A-5B3E-47D2-A691-3DF0642E7995}">
      <dgm:prSet/>
      <dgm:spPr/>
      <dgm:t>
        <a:bodyPr/>
        <a:lstStyle/>
        <a:p>
          <a:endParaRPr lang="ru-RU"/>
        </a:p>
      </dgm:t>
    </dgm:pt>
    <dgm:pt modelId="{147269FE-7CB9-450B-B061-E8F77CE0D69E}" type="pres">
      <dgm:prSet presAssocID="{9BEBEEB6-6E67-4C90-AC55-7E493780A3C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8B8D42-BF26-4598-863E-7E33FF1780D3}" type="pres">
      <dgm:prSet presAssocID="{A62D0C3C-5406-4C9C-832C-A8999DAC7C8D}" presName="vertOne" presStyleCnt="0"/>
      <dgm:spPr/>
    </dgm:pt>
    <dgm:pt modelId="{C6F75426-B362-4088-AE8F-68B566B6EDF4}" type="pres">
      <dgm:prSet presAssocID="{A62D0C3C-5406-4C9C-832C-A8999DAC7C8D}" presName="txOne" presStyleLbl="node0" presStyleIdx="0" presStyleCnt="2" custScaleX="59316" custScaleY="38552" custLinFactNeighborX="-16914" custLinFactNeighborY="-2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D982CD-0FD7-4A50-AD34-07E8E451363F}" type="pres">
      <dgm:prSet presAssocID="{A62D0C3C-5406-4C9C-832C-A8999DAC7C8D}" presName="parTransOne" presStyleCnt="0"/>
      <dgm:spPr/>
    </dgm:pt>
    <dgm:pt modelId="{0C99CD2D-BADC-4FEA-90FF-BBFB8C6205F1}" type="pres">
      <dgm:prSet presAssocID="{A62D0C3C-5406-4C9C-832C-A8999DAC7C8D}" presName="horzOne" presStyleCnt="0"/>
      <dgm:spPr/>
    </dgm:pt>
    <dgm:pt modelId="{C03B5997-E777-4884-B8A6-6873854CF182}" type="pres">
      <dgm:prSet presAssocID="{86575BEB-0EC0-4FA5-9B78-2C69D1C542B6}" presName="vertTwo" presStyleCnt="0"/>
      <dgm:spPr/>
    </dgm:pt>
    <dgm:pt modelId="{268E4F91-9834-43B4-B640-C62721DE7E56}" type="pres">
      <dgm:prSet presAssocID="{86575BEB-0EC0-4FA5-9B78-2C69D1C542B6}" presName="txTwo" presStyleLbl="node2" presStyleIdx="0" presStyleCnt="2" custScaleX="73262" custScaleY="29022" custLinFactNeighborX="-7826" custLinFactNeighborY="-464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C68ABE-269D-49E4-8E01-20318CC41574}" type="pres">
      <dgm:prSet presAssocID="{86575BEB-0EC0-4FA5-9B78-2C69D1C542B6}" presName="parTransTwo" presStyleCnt="0"/>
      <dgm:spPr/>
    </dgm:pt>
    <dgm:pt modelId="{D439FC87-00BD-4AA9-B405-14E55DB91529}" type="pres">
      <dgm:prSet presAssocID="{86575BEB-0EC0-4FA5-9B78-2C69D1C542B6}" presName="horzTwo" presStyleCnt="0"/>
      <dgm:spPr/>
    </dgm:pt>
    <dgm:pt modelId="{7ADAC757-3B3D-4298-B620-C867EAD973A2}" type="pres">
      <dgm:prSet presAssocID="{AB322B9B-1578-44D8-9EE7-11C800B60C4C}" presName="vertThree" presStyleCnt="0"/>
      <dgm:spPr/>
    </dgm:pt>
    <dgm:pt modelId="{5D3D76F7-E55E-48C8-B5FE-4B8940920421}" type="pres">
      <dgm:prSet presAssocID="{AB322B9B-1578-44D8-9EE7-11C800B60C4C}" presName="txThree" presStyleLbl="node3" presStyleIdx="0" presStyleCnt="4" custScaleX="1997746" custLinFactNeighborX="-5165" custLinFactNeighborY="-30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92B172-CCCA-4259-BFB0-7981A26016A7}" type="pres">
      <dgm:prSet presAssocID="{AB322B9B-1578-44D8-9EE7-11C800B60C4C}" presName="horzThree" presStyleCnt="0"/>
      <dgm:spPr/>
    </dgm:pt>
    <dgm:pt modelId="{6459A54B-1ED5-4A02-B8DB-E2FED4FA14B2}" type="pres">
      <dgm:prSet presAssocID="{9713EE23-4756-4633-BA21-405B077ED85F}" presName="sibSpaceThree" presStyleCnt="0"/>
      <dgm:spPr/>
    </dgm:pt>
    <dgm:pt modelId="{E40820B2-8D2D-4C6E-8221-3EF5F5647736}" type="pres">
      <dgm:prSet presAssocID="{930B2105-9A66-448D-9056-8F84DD408A13}" presName="vertThree" presStyleCnt="0"/>
      <dgm:spPr/>
    </dgm:pt>
    <dgm:pt modelId="{B2E16D5C-AD39-41CD-812E-8A9EE0875DFA}" type="pres">
      <dgm:prSet presAssocID="{930B2105-9A66-448D-9056-8F84DD408A13}" presName="txThree" presStyleLbl="node3" presStyleIdx="1" presStyleCnt="4" custScaleX="2000000" custLinFactNeighborX="90386" custLinFactNeighborY="-30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1A52D8-1543-4060-ABEA-DB3E06D6251C}" type="pres">
      <dgm:prSet presAssocID="{930B2105-9A66-448D-9056-8F84DD408A13}" presName="horzThree" presStyleCnt="0"/>
      <dgm:spPr/>
    </dgm:pt>
    <dgm:pt modelId="{729C00CF-5A1E-4F1D-A543-B1DA523CF6D5}" type="pres">
      <dgm:prSet presAssocID="{651E2125-D900-4606-9F7D-D7FA91616DBF}" presName="sibSpaceThree" presStyleCnt="0"/>
      <dgm:spPr/>
    </dgm:pt>
    <dgm:pt modelId="{A01BE9AB-1420-45D8-946A-5B027CE05FAC}" type="pres">
      <dgm:prSet presAssocID="{753BC0AB-6721-4E4C-97BF-F99F90F5E406}" presName="vertThree" presStyleCnt="0"/>
      <dgm:spPr/>
    </dgm:pt>
    <dgm:pt modelId="{6BA882E6-D807-42D4-BCE7-0A10E8BBDF96}" type="pres">
      <dgm:prSet presAssocID="{753BC0AB-6721-4E4C-97BF-F99F90F5E406}" presName="txThree" presStyleLbl="node3" presStyleIdx="2" presStyleCnt="4" custScaleX="1928877" custLinFactX="1500000" custLinFactNeighborX="1562336" custLinFactNeighborY="-30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62BCC1-E75E-4309-B564-D791D02C5764}" type="pres">
      <dgm:prSet presAssocID="{753BC0AB-6721-4E4C-97BF-F99F90F5E406}" presName="horzThree" presStyleCnt="0"/>
      <dgm:spPr/>
    </dgm:pt>
    <dgm:pt modelId="{F4E7FE4D-E2BD-4B2E-8A9D-946F4861DAE3}" type="pres">
      <dgm:prSet presAssocID="{CBC031B9-81EE-4507-8FD2-CB48CD0E55EB}" presName="sibSpaceThree" presStyleCnt="0"/>
      <dgm:spPr/>
    </dgm:pt>
    <dgm:pt modelId="{A10DEFFD-D09D-4C88-8831-124104B0B133}" type="pres">
      <dgm:prSet presAssocID="{C24CB03C-61BC-4A45-B28D-4AA1FEFC89AA}" presName="vertThree" presStyleCnt="0"/>
      <dgm:spPr/>
    </dgm:pt>
    <dgm:pt modelId="{71EE592D-3291-4237-8CC4-ED0686A29AE6}" type="pres">
      <dgm:prSet presAssocID="{C24CB03C-61BC-4A45-B28D-4AA1FEFC89AA}" presName="txThree" presStyleLbl="node3" presStyleIdx="3" presStyleCnt="4" custScaleX="2000000" custLinFactX="-772108" custLinFactNeighborX="-800000" custLinFactNeighborY="-30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C24AA4-66E7-4DAD-8BE8-758B173C56D2}" type="pres">
      <dgm:prSet presAssocID="{C24CB03C-61BC-4A45-B28D-4AA1FEFC89AA}" presName="horzThree" presStyleCnt="0"/>
      <dgm:spPr/>
    </dgm:pt>
    <dgm:pt modelId="{51497A7F-775A-4431-9DCE-C01E6A650D75}" type="pres">
      <dgm:prSet presAssocID="{2576540F-EB0E-42A9-A235-655567B02BBA}" presName="sibSpaceTwo" presStyleCnt="0"/>
      <dgm:spPr/>
    </dgm:pt>
    <dgm:pt modelId="{745B5D66-FC80-4236-8015-110F34CB419F}" type="pres">
      <dgm:prSet presAssocID="{C98AA423-3430-418E-A5A6-C4BEB9C33137}" presName="vertTwo" presStyleCnt="0"/>
      <dgm:spPr/>
    </dgm:pt>
    <dgm:pt modelId="{F175E49F-544C-4718-B6EC-ED584BB96A5E}" type="pres">
      <dgm:prSet presAssocID="{C98AA423-3430-418E-A5A6-C4BEB9C33137}" presName="txTwo" presStyleLbl="node2" presStyleIdx="1" presStyleCnt="2" custScaleX="2000000" custScaleY="57867" custLinFactNeighborX="-66776" custLinFactNeighborY="-44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60AC0A-7121-4559-9912-E5EAF4DD9BDB}" type="pres">
      <dgm:prSet presAssocID="{C98AA423-3430-418E-A5A6-C4BEB9C33137}" presName="horzTwo" presStyleCnt="0"/>
      <dgm:spPr/>
    </dgm:pt>
    <dgm:pt modelId="{7899D1CB-67B8-4D16-A2FD-F2C12A3DE555}" type="pres">
      <dgm:prSet presAssocID="{C51648CA-0A9B-4848-A618-9617868F0C85}" presName="sibSpaceOne" presStyleCnt="0"/>
      <dgm:spPr/>
    </dgm:pt>
    <dgm:pt modelId="{FA90F1C5-41BD-4AF1-87C6-6202F87CF347}" type="pres">
      <dgm:prSet presAssocID="{5D686792-A0EE-4FE9-942F-FB04C888EFE6}" presName="vertOne" presStyleCnt="0"/>
      <dgm:spPr/>
    </dgm:pt>
    <dgm:pt modelId="{359031F8-F1B3-4488-8351-56E6A819E2FF}" type="pres">
      <dgm:prSet presAssocID="{5D686792-A0EE-4FE9-942F-FB04C888EFE6}" presName="txOne" presStyleLbl="node0" presStyleIdx="1" presStyleCnt="2" custScaleX="1628152" custLinFactX="-226207" custLinFactNeighborX="-300000" custLinFactNeighborY="965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0677FF-0126-464D-895A-471437DC66F8}" type="pres">
      <dgm:prSet presAssocID="{5D686792-A0EE-4FE9-942F-FB04C888EFE6}" presName="horzOne" presStyleCnt="0"/>
      <dgm:spPr/>
    </dgm:pt>
  </dgm:ptLst>
  <dgm:cxnLst>
    <dgm:cxn modelId="{C0A3AD7C-4CEA-4075-A42C-2B364B653439}" type="presOf" srcId="{86575BEB-0EC0-4FA5-9B78-2C69D1C542B6}" destId="{268E4F91-9834-43B4-B640-C62721DE7E56}" srcOrd="0" destOrd="0" presId="urn:microsoft.com/office/officeart/2005/8/layout/hierarchy4"/>
    <dgm:cxn modelId="{070CA8F1-337A-49F6-9D9D-433063BA63EA}" srcId="{A62D0C3C-5406-4C9C-832C-A8999DAC7C8D}" destId="{C98AA423-3430-418E-A5A6-C4BEB9C33137}" srcOrd="1" destOrd="0" parTransId="{AE11AEF8-3D82-4E64-A212-44A09B434700}" sibTransId="{2304A06C-23BE-4001-880E-A5700840DF2C}"/>
    <dgm:cxn modelId="{BEF89B11-1781-4A2C-8895-0BF58A90946F}" type="presOf" srcId="{AB322B9B-1578-44D8-9EE7-11C800B60C4C}" destId="{5D3D76F7-E55E-48C8-B5FE-4B8940920421}" srcOrd="0" destOrd="0" presId="urn:microsoft.com/office/officeart/2005/8/layout/hierarchy4"/>
    <dgm:cxn modelId="{F9CEA15F-EFBB-4294-99EA-9D936D2392C6}" srcId="{86575BEB-0EC0-4FA5-9B78-2C69D1C542B6}" destId="{AB322B9B-1578-44D8-9EE7-11C800B60C4C}" srcOrd="0" destOrd="0" parTransId="{E33E88BF-7F8E-4319-8735-32A8BEC8C930}" sibTransId="{9713EE23-4756-4633-BA21-405B077ED85F}"/>
    <dgm:cxn modelId="{203EC7D9-BD83-446E-8141-C89AF161C64A}" srcId="{A62D0C3C-5406-4C9C-832C-A8999DAC7C8D}" destId="{86575BEB-0EC0-4FA5-9B78-2C69D1C542B6}" srcOrd="0" destOrd="0" parTransId="{FC17FAE6-20AA-489C-A8DF-64945A29701A}" sibTransId="{2576540F-EB0E-42A9-A235-655567B02BBA}"/>
    <dgm:cxn modelId="{16913CFB-4BAA-4376-B9D3-CAACEBB10E38}" type="presOf" srcId="{5D686792-A0EE-4FE9-942F-FB04C888EFE6}" destId="{359031F8-F1B3-4488-8351-56E6A819E2FF}" srcOrd="0" destOrd="0" presId="urn:microsoft.com/office/officeart/2005/8/layout/hierarchy4"/>
    <dgm:cxn modelId="{44E18972-985E-40BD-AD67-85F8FC7D0FF9}" type="presOf" srcId="{9BEBEEB6-6E67-4C90-AC55-7E493780A3CC}" destId="{147269FE-7CB9-450B-B061-E8F77CE0D69E}" srcOrd="0" destOrd="0" presId="urn:microsoft.com/office/officeart/2005/8/layout/hierarchy4"/>
    <dgm:cxn modelId="{DA701974-1629-46AA-8BBF-A1CF93EBC6DD}" srcId="{86575BEB-0EC0-4FA5-9B78-2C69D1C542B6}" destId="{930B2105-9A66-448D-9056-8F84DD408A13}" srcOrd="1" destOrd="0" parTransId="{CF3DDF01-B887-4DD5-A827-DF09153ACAFE}" sibTransId="{651E2125-D900-4606-9F7D-D7FA91616DBF}"/>
    <dgm:cxn modelId="{1F4AEB75-9F35-4DF0-B058-5F13BA884F79}" type="presOf" srcId="{C24CB03C-61BC-4A45-B28D-4AA1FEFC89AA}" destId="{71EE592D-3291-4237-8CC4-ED0686A29AE6}" srcOrd="0" destOrd="0" presId="urn:microsoft.com/office/officeart/2005/8/layout/hierarchy4"/>
    <dgm:cxn modelId="{2718FA8F-D007-4E7B-A33E-109B301746EF}" srcId="{86575BEB-0EC0-4FA5-9B78-2C69D1C542B6}" destId="{753BC0AB-6721-4E4C-97BF-F99F90F5E406}" srcOrd="2" destOrd="0" parTransId="{80EAA197-C784-4EB1-9613-143AEC5F9EBC}" sibTransId="{CBC031B9-81EE-4507-8FD2-CB48CD0E55EB}"/>
    <dgm:cxn modelId="{C41E53BF-C404-41F7-B6EA-664CFCE16285}" srcId="{9BEBEEB6-6E67-4C90-AC55-7E493780A3CC}" destId="{A62D0C3C-5406-4C9C-832C-A8999DAC7C8D}" srcOrd="0" destOrd="0" parTransId="{1D0046EF-0FB5-441C-8C89-743A13018E48}" sibTransId="{C51648CA-0A9B-4848-A618-9617868F0C85}"/>
    <dgm:cxn modelId="{19E7E7F0-3BE7-4FAF-AB71-C84A33DB3DD2}" type="presOf" srcId="{C98AA423-3430-418E-A5A6-C4BEB9C33137}" destId="{F175E49F-544C-4718-B6EC-ED584BB96A5E}" srcOrd="0" destOrd="0" presId="urn:microsoft.com/office/officeart/2005/8/layout/hierarchy4"/>
    <dgm:cxn modelId="{44471AB0-D81F-4FE8-8709-EAE6D0246A37}" srcId="{86575BEB-0EC0-4FA5-9B78-2C69D1C542B6}" destId="{C24CB03C-61BC-4A45-B28D-4AA1FEFC89AA}" srcOrd="3" destOrd="0" parTransId="{CDEBC6AB-02E1-4CED-A8E0-651271AE9CC2}" sibTransId="{6647BDE5-9759-41E3-81BB-5F3B8A874DE7}"/>
    <dgm:cxn modelId="{E2E86840-90D3-4E17-8077-92977A8032AB}" type="presOf" srcId="{930B2105-9A66-448D-9056-8F84DD408A13}" destId="{B2E16D5C-AD39-41CD-812E-8A9EE0875DFA}" srcOrd="0" destOrd="0" presId="urn:microsoft.com/office/officeart/2005/8/layout/hierarchy4"/>
    <dgm:cxn modelId="{7D13527A-5B3E-47D2-A691-3DF0642E7995}" srcId="{9BEBEEB6-6E67-4C90-AC55-7E493780A3CC}" destId="{5D686792-A0EE-4FE9-942F-FB04C888EFE6}" srcOrd="1" destOrd="0" parTransId="{C66FD306-8F1D-4377-8A58-7A214F098767}" sibTransId="{D359075F-879B-476E-9A90-A18B7F13764F}"/>
    <dgm:cxn modelId="{C0519F31-06B4-4AD4-AE70-1A60CFB763C4}" type="presOf" srcId="{A62D0C3C-5406-4C9C-832C-A8999DAC7C8D}" destId="{C6F75426-B362-4088-AE8F-68B566B6EDF4}" srcOrd="0" destOrd="0" presId="urn:microsoft.com/office/officeart/2005/8/layout/hierarchy4"/>
    <dgm:cxn modelId="{F3FCD515-3D5E-4D94-B2ED-3D6B871BCBB5}" type="presOf" srcId="{753BC0AB-6721-4E4C-97BF-F99F90F5E406}" destId="{6BA882E6-D807-42D4-BCE7-0A10E8BBDF96}" srcOrd="0" destOrd="0" presId="urn:microsoft.com/office/officeart/2005/8/layout/hierarchy4"/>
    <dgm:cxn modelId="{61CAE0AE-5271-4274-9021-7D3A753C1E80}" type="presParOf" srcId="{147269FE-7CB9-450B-B061-E8F77CE0D69E}" destId="{018B8D42-BF26-4598-863E-7E33FF1780D3}" srcOrd="0" destOrd="0" presId="urn:microsoft.com/office/officeart/2005/8/layout/hierarchy4"/>
    <dgm:cxn modelId="{2FA022E2-DBDE-4B58-B2F1-B2E4A8DD859A}" type="presParOf" srcId="{018B8D42-BF26-4598-863E-7E33FF1780D3}" destId="{C6F75426-B362-4088-AE8F-68B566B6EDF4}" srcOrd="0" destOrd="0" presId="urn:microsoft.com/office/officeart/2005/8/layout/hierarchy4"/>
    <dgm:cxn modelId="{4DDCDF5E-9AF7-4CA6-9864-1D905316557E}" type="presParOf" srcId="{018B8D42-BF26-4598-863E-7E33FF1780D3}" destId="{E4D982CD-0FD7-4A50-AD34-07E8E451363F}" srcOrd="1" destOrd="0" presId="urn:microsoft.com/office/officeart/2005/8/layout/hierarchy4"/>
    <dgm:cxn modelId="{31B7CF58-8F80-4438-BB0B-04D43E243F25}" type="presParOf" srcId="{018B8D42-BF26-4598-863E-7E33FF1780D3}" destId="{0C99CD2D-BADC-4FEA-90FF-BBFB8C6205F1}" srcOrd="2" destOrd="0" presId="urn:microsoft.com/office/officeart/2005/8/layout/hierarchy4"/>
    <dgm:cxn modelId="{40317485-9D14-40C1-98FD-A262562E2F90}" type="presParOf" srcId="{0C99CD2D-BADC-4FEA-90FF-BBFB8C6205F1}" destId="{C03B5997-E777-4884-B8A6-6873854CF182}" srcOrd="0" destOrd="0" presId="urn:microsoft.com/office/officeart/2005/8/layout/hierarchy4"/>
    <dgm:cxn modelId="{8049C2A4-5A99-4D0F-907B-8437221BB8AB}" type="presParOf" srcId="{C03B5997-E777-4884-B8A6-6873854CF182}" destId="{268E4F91-9834-43B4-B640-C62721DE7E56}" srcOrd="0" destOrd="0" presId="urn:microsoft.com/office/officeart/2005/8/layout/hierarchy4"/>
    <dgm:cxn modelId="{125C1EA3-2E58-46FD-BFB9-9E949B26135B}" type="presParOf" srcId="{C03B5997-E777-4884-B8A6-6873854CF182}" destId="{95C68ABE-269D-49E4-8E01-20318CC41574}" srcOrd="1" destOrd="0" presId="urn:microsoft.com/office/officeart/2005/8/layout/hierarchy4"/>
    <dgm:cxn modelId="{12AEED0B-DB2F-4772-A359-D9C7EE7803F7}" type="presParOf" srcId="{C03B5997-E777-4884-B8A6-6873854CF182}" destId="{D439FC87-00BD-4AA9-B405-14E55DB91529}" srcOrd="2" destOrd="0" presId="urn:microsoft.com/office/officeart/2005/8/layout/hierarchy4"/>
    <dgm:cxn modelId="{9072D08F-D2DA-4507-9CE3-E4D7BE88F5B3}" type="presParOf" srcId="{D439FC87-00BD-4AA9-B405-14E55DB91529}" destId="{7ADAC757-3B3D-4298-B620-C867EAD973A2}" srcOrd="0" destOrd="0" presId="urn:microsoft.com/office/officeart/2005/8/layout/hierarchy4"/>
    <dgm:cxn modelId="{75934482-C311-414D-92F2-201F52CBA0BE}" type="presParOf" srcId="{7ADAC757-3B3D-4298-B620-C867EAD973A2}" destId="{5D3D76F7-E55E-48C8-B5FE-4B8940920421}" srcOrd="0" destOrd="0" presId="urn:microsoft.com/office/officeart/2005/8/layout/hierarchy4"/>
    <dgm:cxn modelId="{1814FEB3-E369-400F-9AD8-2C128FE5C050}" type="presParOf" srcId="{7ADAC757-3B3D-4298-B620-C867EAD973A2}" destId="{A492B172-CCCA-4259-BFB0-7981A26016A7}" srcOrd="1" destOrd="0" presId="urn:microsoft.com/office/officeart/2005/8/layout/hierarchy4"/>
    <dgm:cxn modelId="{43D46117-DE7C-4FCF-9D7A-8277083B4111}" type="presParOf" srcId="{D439FC87-00BD-4AA9-B405-14E55DB91529}" destId="{6459A54B-1ED5-4A02-B8DB-E2FED4FA14B2}" srcOrd="1" destOrd="0" presId="urn:microsoft.com/office/officeart/2005/8/layout/hierarchy4"/>
    <dgm:cxn modelId="{54670521-9B08-408C-BF11-E09356CD6571}" type="presParOf" srcId="{D439FC87-00BD-4AA9-B405-14E55DB91529}" destId="{E40820B2-8D2D-4C6E-8221-3EF5F5647736}" srcOrd="2" destOrd="0" presId="urn:microsoft.com/office/officeart/2005/8/layout/hierarchy4"/>
    <dgm:cxn modelId="{53C6E179-063F-4F89-A68D-DB2BDBD7B507}" type="presParOf" srcId="{E40820B2-8D2D-4C6E-8221-3EF5F5647736}" destId="{B2E16D5C-AD39-41CD-812E-8A9EE0875DFA}" srcOrd="0" destOrd="0" presId="urn:microsoft.com/office/officeart/2005/8/layout/hierarchy4"/>
    <dgm:cxn modelId="{1DE68B0A-E7A8-4AA0-83EC-6560DCA0E51F}" type="presParOf" srcId="{E40820B2-8D2D-4C6E-8221-3EF5F5647736}" destId="{3F1A52D8-1543-4060-ABEA-DB3E06D6251C}" srcOrd="1" destOrd="0" presId="urn:microsoft.com/office/officeart/2005/8/layout/hierarchy4"/>
    <dgm:cxn modelId="{7A77A242-B048-4EDF-B98B-373A7DC0A2DF}" type="presParOf" srcId="{D439FC87-00BD-4AA9-B405-14E55DB91529}" destId="{729C00CF-5A1E-4F1D-A543-B1DA523CF6D5}" srcOrd="3" destOrd="0" presId="urn:microsoft.com/office/officeart/2005/8/layout/hierarchy4"/>
    <dgm:cxn modelId="{15263116-DABC-4DDF-B938-DABD9ABF70CA}" type="presParOf" srcId="{D439FC87-00BD-4AA9-B405-14E55DB91529}" destId="{A01BE9AB-1420-45D8-946A-5B027CE05FAC}" srcOrd="4" destOrd="0" presId="urn:microsoft.com/office/officeart/2005/8/layout/hierarchy4"/>
    <dgm:cxn modelId="{BCB7C0DD-3411-4197-84D2-28C277DE7667}" type="presParOf" srcId="{A01BE9AB-1420-45D8-946A-5B027CE05FAC}" destId="{6BA882E6-D807-42D4-BCE7-0A10E8BBDF96}" srcOrd="0" destOrd="0" presId="urn:microsoft.com/office/officeart/2005/8/layout/hierarchy4"/>
    <dgm:cxn modelId="{3B419D83-B393-46C1-BF33-94E803A0508D}" type="presParOf" srcId="{A01BE9AB-1420-45D8-946A-5B027CE05FAC}" destId="{2362BCC1-E75E-4309-B564-D791D02C5764}" srcOrd="1" destOrd="0" presId="urn:microsoft.com/office/officeart/2005/8/layout/hierarchy4"/>
    <dgm:cxn modelId="{3E2921A7-2EEF-497A-9C6C-D348568C7838}" type="presParOf" srcId="{D439FC87-00BD-4AA9-B405-14E55DB91529}" destId="{F4E7FE4D-E2BD-4B2E-8A9D-946F4861DAE3}" srcOrd="5" destOrd="0" presId="urn:microsoft.com/office/officeart/2005/8/layout/hierarchy4"/>
    <dgm:cxn modelId="{2E852639-8AAA-48BF-96EE-17320E1E83E1}" type="presParOf" srcId="{D439FC87-00BD-4AA9-B405-14E55DB91529}" destId="{A10DEFFD-D09D-4C88-8831-124104B0B133}" srcOrd="6" destOrd="0" presId="urn:microsoft.com/office/officeart/2005/8/layout/hierarchy4"/>
    <dgm:cxn modelId="{7D302D51-657D-43D9-8117-2248F6558B46}" type="presParOf" srcId="{A10DEFFD-D09D-4C88-8831-124104B0B133}" destId="{71EE592D-3291-4237-8CC4-ED0686A29AE6}" srcOrd="0" destOrd="0" presId="urn:microsoft.com/office/officeart/2005/8/layout/hierarchy4"/>
    <dgm:cxn modelId="{0AA81D35-14F2-4025-B77C-A292B7FAD4A5}" type="presParOf" srcId="{A10DEFFD-D09D-4C88-8831-124104B0B133}" destId="{89C24AA4-66E7-4DAD-8BE8-758B173C56D2}" srcOrd="1" destOrd="0" presId="urn:microsoft.com/office/officeart/2005/8/layout/hierarchy4"/>
    <dgm:cxn modelId="{E9923380-3E55-4EE7-BA2D-DE7C15AFE03E}" type="presParOf" srcId="{0C99CD2D-BADC-4FEA-90FF-BBFB8C6205F1}" destId="{51497A7F-775A-4431-9DCE-C01E6A650D75}" srcOrd="1" destOrd="0" presId="urn:microsoft.com/office/officeart/2005/8/layout/hierarchy4"/>
    <dgm:cxn modelId="{0D354CC4-7C93-4558-AB86-DB9626B911BD}" type="presParOf" srcId="{0C99CD2D-BADC-4FEA-90FF-BBFB8C6205F1}" destId="{745B5D66-FC80-4236-8015-110F34CB419F}" srcOrd="2" destOrd="0" presId="urn:microsoft.com/office/officeart/2005/8/layout/hierarchy4"/>
    <dgm:cxn modelId="{30447EE8-79DE-4A4B-B225-49250C8CB829}" type="presParOf" srcId="{745B5D66-FC80-4236-8015-110F34CB419F}" destId="{F175E49F-544C-4718-B6EC-ED584BB96A5E}" srcOrd="0" destOrd="0" presId="urn:microsoft.com/office/officeart/2005/8/layout/hierarchy4"/>
    <dgm:cxn modelId="{74DA2798-724D-44B5-A89F-2D02329E4245}" type="presParOf" srcId="{745B5D66-FC80-4236-8015-110F34CB419F}" destId="{CC60AC0A-7121-4559-9912-E5EAF4DD9BDB}" srcOrd="1" destOrd="0" presId="urn:microsoft.com/office/officeart/2005/8/layout/hierarchy4"/>
    <dgm:cxn modelId="{3FF644E1-219A-4887-8C36-01FD6A2E2FF0}" type="presParOf" srcId="{147269FE-7CB9-450B-B061-E8F77CE0D69E}" destId="{7899D1CB-67B8-4D16-A2FD-F2C12A3DE555}" srcOrd="1" destOrd="0" presId="urn:microsoft.com/office/officeart/2005/8/layout/hierarchy4"/>
    <dgm:cxn modelId="{DC3A725D-CD6B-4C00-93F3-C132A0F45196}" type="presParOf" srcId="{147269FE-7CB9-450B-B061-E8F77CE0D69E}" destId="{FA90F1C5-41BD-4AF1-87C6-6202F87CF347}" srcOrd="2" destOrd="0" presId="urn:microsoft.com/office/officeart/2005/8/layout/hierarchy4"/>
    <dgm:cxn modelId="{224A9B22-1416-4DF9-B00F-D4D701DE46F7}" type="presParOf" srcId="{FA90F1C5-41BD-4AF1-87C6-6202F87CF347}" destId="{359031F8-F1B3-4488-8351-56E6A819E2FF}" srcOrd="0" destOrd="0" presId="urn:microsoft.com/office/officeart/2005/8/layout/hierarchy4"/>
    <dgm:cxn modelId="{25AED017-1A66-4FEF-A7BF-F96386F50DFA}" type="presParOf" srcId="{FA90F1C5-41BD-4AF1-87C6-6202F87CF347}" destId="{9A0677FF-0126-464D-895A-471437DC66F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70D4B-A46C-4631-8CD5-698B54C65D94}">
      <dsp:nvSpPr>
        <dsp:cNvPr id="0" name=""/>
        <dsp:cNvSpPr/>
      </dsp:nvSpPr>
      <dsp:spPr>
        <a:xfrm>
          <a:off x="0" y="493834"/>
          <a:ext cx="2366332" cy="14197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ИОМ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117 чел. / 19%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93834"/>
        <a:ext cx="2366332" cy="1419799"/>
      </dsp:txXfrm>
    </dsp:sp>
    <dsp:sp modelId="{61397EAC-A68B-4A34-A891-B96F378B3EA9}">
      <dsp:nvSpPr>
        <dsp:cNvPr id="0" name=""/>
        <dsp:cNvSpPr/>
      </dsp:nvSpPr>
      <dsp:spPr>
        <a:xfrm>
          <a:off x="2602966" y="493834"/>
          <a:ext cx="2366332" cy="14197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Дополнительные занятия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64 чел. / 10,4%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2602966" y="493834"/>
        <a:ext cx="2366332" cy="1419799"/>
      </dsp:txXfrm>
    </dsp:sp>
    <dsp:sp modelId="{2C3AE663-8B81-4567-9B22-9F483EE2401D}">
      <dsp:nvSpPr>
        <dsp:cNvPr id="0" name=""/>
        <dsp:cNvSpPr/>
      </dsp:nvSpPr>
      <dsp:spPr>
        <a:xfrm>
          <a:off x="5205932" y="493834"/>
          <a:ext cx="2366332" cy="14197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Диагностика и развитие навыков осмысленного чтения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111 чел. / 18%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5205932" y="493834"/>
        <a:ext cx="2366332" cy="1419799"/>
      </dsp:txXfrm>
    </dsp:sp>
    <dsp:sp modelId="{908F330F-D1C3-4067-BF2D-190A45A9C6CF}">
      <dsp:nvSpPr>
        <dsp:cNvPr id="0" name=""/>
        <dsp:cNvSpPr/>
      </dsp:nvSpPr>
      <dsp:spPr>
        <a:xfrm>
          <a:off x="1301483" y="2150267"/>
          <a:ext cx="2366332" cy="14197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Дополнительное образование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553 чел. / 89,9%</a:t>
          </a:r>
          <a:endParaRPr lang="ru-RU" sz="1900" kern="1200" dirty="0"/>
        </a:p>
      </dsp:txBody>
      <dsp:txXfrm>
        <a:off x="1301483" y="2150267"/>
        <a:ext cx="2366332" cy="1419799"/>
      </dsp:txXfrm>
    </dsp:sp>
    <dsp:sp modelId="{C118C7C8-B5C0-48C1-A16E-81098DA9CE1B}">
      <dsp:nvSpPr>
        <dsp:cNvPr id="0" name=""/>
        <dsp:cNvSpPr/>
      </dsp:nvSpPr>
      <dsp:spPr>
        <a:xfrm>
          <a:off x="3904449" y="2150267"/>
          <a:ext cx="2366332" cy="141979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Ресурсные классы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118 чел. / 19,2%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4449" y="2150267"/>
        <a:ext cx="2366332" cy="14197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70D4B-A46C-4631-8CD5-698B54C65D94}">
      <dsp:nvSpPr>
        <dsp:cNvPr id="0" name=""/>
        <dsp:cNvSpPr/>
      </dsp:nvSpPr>
      <dsp:spPr>
        <a:xfrm>
          <a:off x="0" y="482051"/>
          <a:ext cx="2365512" cy="1419307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Модель поддержки профессионального роста</a:t>
          </a: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педагогов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38 чел. /100%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82051"/>
        <a:ext cx="2365512" cy="1419307"/>
      </dsp:txXfrm>
    </dsp:sp>
    <dsp:sp modelId="{61397EAC-A68B-4A34-A891-B96F378B3EA9}">
      <dsp:nvSpPr>
        <dsp:cNvPr id="0" name=""/>
        <dsp:cNvSpPr/>
      </dsp:nvSpPr>
      <dsp:spPr>
        <a:xfrm>
          <a:off x="2602063" y="458192"/>
          <a:ext cx="2365512" cy="1419307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Внутрикорпоратив-ная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модель повышения квалификации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38 чел. /100%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2063" y="458192"/>
        <a:ext cx="2365512" cy="1419307"/>
      </dsp:txXfrm>
    </dsp:sp>
    <dsp:sp modelId="{2C3AE663-8B81-4567-9B22-9F483EE2401D}">
      <dsp:nvSpPr>
        <dsp:cNvPr id="0" name=""/>
        <dsp:cNvSpPr/>
      </dsp:nvSpPr>
      <dsp:spPr>
        <a:xfrm>
          <a:off x="5204127" y="489999"/>
          <a:ext cx="2365512" cy="1419307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Модель психолого – педагогического сопровождения обучающихся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615 чел. /100%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04127" y="489999"/>
        <a:ext cx="2365512" cy="1419307"/>
      </dsp:txXfrm>
    </dsp:sp>
    <dsp:sp modelId="{908F330F-D1C3-4067-BF2D-190A45A9C6CF}">
      <dsp:nvSpPr>
        <dsp:cNvPr id="0" name=""/>
        <dsp:cNvSpPr/>
      </dsp:nvSpPr>
      <dsp:spPr>
        <a:xfrm>
          <a:off x="1301031" y="2145858"/>
          <a:ext cx="2365512" cy="1419307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Наставничество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itchFamily="18" charset="0"/>
              <a:cs typeface="Times New Roman" pitchFamily="18" charset="0"/>
            </a:rPr>
            <a:t>64 чел. / 10,4%</a:t>
          </a:r>
          <a:endParaRPr lang="ru-RU" sz="1900" kern="1200" dirty="0"/>
        </a:p>
      </dsp:txBody>
      <dsp:txXfrm>
        <a:off x="1301031" y="2145858"/>
        <a:ext cx="2365512" cy="1419307"/>
      </dsp:txXfrm>
    </dsp:sp>
    <dsp:sp modelId="{C118C7C8-B5C0-48C1-A16E-81098DA9CE1B}">
      <dsp:nvSpPr>
        <dsp:cNvPr id="0" name=""/>
        <dsp:cNvSpPr/>
      </dsp:nvSpPr>
      <dsp:spPr>
        <a:xfrm>
          <a:off x="3903095" y="2145858"/>
          <a:ext cx="2365512" cy="1419307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Диагностика профессиональных дефицитов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38 чел. </a:t>
          </a:r>
          <a:r>
            <a:rPr lang="ru-RU" sz="1800" b="1" kern="1200" smtClean="0">
              <a:latin typeface="Times New Roman" pitchFamily="18" charset="0"/>
              <a:cs typeface="Times New Roman" pitchFamily="18" charset="0"/>
            </a:rPr>
            <a:t>/100%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903095" y="2145858"/>
        <a:ext cx="2365512" cy="14193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75426-B362-4088-AE8F-68B566B6EDF4}">
      <dsp:nvSpPr>
        <dsp:cNvPr id="0" name=""/>
        <dsp:cNvSpPr/>
      </dsp:nvSpPr>
      <dsp:spPr>
        <a:xfrm>
          <a:off x="361968" y="0"/>
          <a:ext cx="6202041" cy="925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rPr>
            <a:t>Муниципальное сопровождение куратора</a:t>
          </a:r>
          <a:endParaRPr lang="ru-RU" sz="2400" b="1" kern="1200" dirty="0">
            <a:solidFill>
              <a:schemeClr val="accent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9074" y="27106"/>
        <a:ext cx="6147829" cy="871267"/>
      </dsp:txXfrm>
    </dsp:sp>
    <dsp:sp modelId="{268E4F91-9834-43B4-B640-C62721DE7E56}">
      <dsp:nvSpPr>
        <dsp:cNvPr id="0" name=""/>
        <dsp:cNvSpPr/>
      </dsp:nvSpPr>
      <dsp:spPr>
        <a:xfrm>
          <a:off x="475399" y="1112019"/>
          <a:ext cx="6101710" cy="696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rPr>
            <a:t>Сетевое взаимодействие</a:t>
          </a:r>
          <a:endParaRPr lang="ru-RU" sz="2400" b="1" kern="1200" dirty="0">
            <a:solidFill>
              <a:schemeClr val="accent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5805" y="1132425"/>
        <a:ext cx="6060898" cy="655890"/>
      </dsp:txXfrm>
    </dsp:sp>
    <dsp:sp modelId="{5D3D76F7-E55E-48C8-B5FE-4B8940920421}">
      <dsp:nvSpPr>
        <dsp:cNvPr id="0" name=""/>
        <dsp:cNvSpPr/>
      </dsp:nvSpPr>
      <dsp:spPr>
        <a:xfrm>
          <a:off x="8326" y="2243359"/>
          <a:ext cx="2095728" cy="24005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Нижневартовский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государственный университет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708" y="2304741"/>
        <a:ext cx="1972964" cy="2277835"/>
      </dsp:txXfrm>
    </dsp:sp>
    <dsp:sp modelId="{B2E16D5C-AD39-41CD-812E-8A9EE0875DFA}">
      <dsp:nvSpPr>
        <dsp:cNvPr id="0" name=""/>
        <dsp:cNvSpPr/>
      </dsp:nvSpPr>
      <dsp:spPr>
        <a:xfrm>
          <a:off x="2208698" y="2243359"/>
          <a:ext cx="2098093" cy="24005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Нижневартовский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социально-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гуманитрный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колледж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70149" y="2304810"/>
        <a:ext cx="1975191" cy="2277697"/>
      </dsp:txXfrm>
    </dsp:sp>
    <dsp:sp modelId="{6BA882E6-D807-42D4-BCE7-0A10E8BBDF96}">
      <dsp:nvSpPr>
        <dsp:cNvPr id="0" name=""/>
        <dsp:cNvSpPr/>
      </dsp:nvSpPr>
      <dsp:spPr>
        <a:xfrm>
          <a:off x="7428912" y="2243359"/>
          <a:ext cx="2023482" cy="24005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КОУ ХМАО-Югры 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Нижневартовская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 школа для обучающихся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 ОВЗ №2»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488178" y="2302625"/>
        <a:ext cx="1904950" cy="2282067"/>
      </dsp:txXfrm>
    </dsp:sp>
    <dsp:sp modelId="{71EE592D-3291-4237-8CC4-ED0686A29AE6}">
      <dsp:nvSpPr>
        <dsp:cNvPr id="0" name=""/>
        <dsp:cNvSpPr/>
      </dsp:nvSpPr>
      <dsp:spPr>
        <a:xfrm>
          <a:off x="4595052" y="2243359"/>
          <a:ext cx="2098093" cy="24005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БУ ХМАО-Югры «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Нижневартовский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многопрофильный реабилитационный центр для инвалидов»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56503" y="2304810"/>
        <a:ext cx="1975191" cy="2277697"/>
      </dsp:txXfrm>
    </dsp:sp>
    <dsp:sp modelId="{F175E49F-544C-4718-B6EC-ED584BB96A5E}">
      <dsp:nvSpPr>
        <dsp:cNvPr id="0" name=""/>
        <dsp:cNvSpPr/>
      </dsp:nvSpPr>
      <dsp:spPr>
        <a:xfrm>
          <a:off x="8281121" y="199167"/>
          <a:ext cx="2098093" cy="138915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rPr>
            <a:t>Межшкольное взаимодействие</a:t>
          </a:r>
          <a:endParaRPr lang="ru-RU" sz="2000" b="1" kern="1200" dirty="0">
            <a:solidFill>
              <a:schemeClr val="accent3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21808" y="239854"/>
        <a:ext cx="2016719" cy="1307780"/>
      </dsp:txXfrm>
    </dsp:sp>
    <dsp:sp modelId="{359031F8-F1B3-4488-8351-56E6A819E2FF}">
      <dsp:nvSpPr>
        <dsp:cNvPr id="0" name=""/>
        <dsp:cNvSpPr/>
      </dsp:nvSpPr>
      <dsp:spPr>
        <a:xfrm>
          <a:off x="9913811" y="2317661"/>
          <a:ext cx="1711348" cy="2400599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МБОУ 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«СШ №31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 углубленным изучением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предметов ХЭП»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63935" y="2367785"/>
        <a:ext cx="1611100" cy="2300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pPr rtl="0"/>
            <a:fld id="{51F6ED01-B613-435C-806E-485D60D5A270}" type="datetime1">
              <a:rPr lang="ru-RU" smtClean="0"/>
              <a:t>08.04.2024</a:t>
            </a:fld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E2C230DF-5933-439D-898F-38E9AC9BA68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8" name="Верхний колонтитул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fld id="{E22AA5DB-3D36-41C7-B5E9-13985188493D}" type="datetime1">
              <a:rPr lang="ru-RU" smtClean="0"/>
              <a:pPr/>
              <a:t>08.04.2024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A89C7E07-3C67-C64C-8DA0-0404F63039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A89C7E07-3C67-C64C-8DA0-0404F630397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A89C7E07-3C67-C64C-8DA0-0404F630397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A89C7E07-3C67-C64C-8DA0-0404F630397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A89C7E07-3C67-C64C-8DA0-0404F630397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A89C7E07-3C67-C64C-8DA0-0404F630397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A89C7E07-3C67-C64C-8DA0-0404F630397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76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A89C7E07-3C67-C64C-8DA0-0404F630397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596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A89C7E07-3C67-C64C-8DA0-0404F630397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ru-RU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содержимое и таблиц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Полилиния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5" name="Полилиния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7" name="Полилиния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Объект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ru-RU" sz="2000"/>
            </a:lvl1pPr>
            <a:lvl2pPr marL="457200" indent="0">
              <a:spcBef>
                <a:spcPts val="1800"/>
              </a:spcBef>
              <a:buNone/>
              <a:defRPr lang="ru-RU" sz="2000"/>
            </a:lvl2pPr>
            <a:lvl3pPr marL="914400" indent="0">
              <a:spcBef>
                <a:spcPts val="1800"/>
              </a:spcBef>
              <a:buNone/>
              <a:defRPr lang="ru-RU" sz="2000"/>
            </a:lvl3pPr>
            <a:lvl4pPr marL="1371600" indent="0">
              <a:spcBef>
                <a:spcPts val="1800"/>
              </a:spcBef>
              <a:buNone/>
              <a:defRPr lang="ru-RU" sz="2000"/>
            </a:lvl4pPr>
            <a:lvl5pPr marL="1828800" indent="0">
              <a:spcBef>
                <a:spcPts val="1800"/>
              </a:spcBef>
              <a:buNone/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ru-RU" sz="2000"/>
            </a:lvl1pPr>
            <a:lvl2pPr>
              <a:spcBef>
                <a:spcPts val="600"/>
              </a:spcBef>
              <a:defRPr lang="ru-RU" sz="2000"/>
            </a:lvl2pPr>
            <a:lvl3pPr>
              <a:spcBef>
                <a:spcPts val="1800"/>
              </a:spcBef>
              <a:defRPr lang="ru-RU" sz="2000"/>
            </a:lvl3pPr>
            <a:lvl4pPr>
              <a:spcBef>
                <a:spcPts val="1800"/>
              </a:spcBef>
              <a:defRPr lang="ru-RU" sz="2000"/>
            </a:lvl4pPr>
            <a:lvl5pPr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два объекта содержимого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Полилиния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" name="Полилиния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" name="Полилиния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Объект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 rtlCol="0">
            <a:normAutofit/>
          </a:bodyPr>
          <a:lstStyle>
            <a:lvl1pPr marL="0" indent="0">
              <a:spcBef>
                <a:spcPts val="1800"/>
              </a:spcBef>
              <a:buNone/>
              <a:defRPr lang="ru-RU" sz="2000"/>
            </a:lvl1pPr>
            <a:lvl2pPr>
              <a:spcBef>
                <a:spcPts val="600"/>
              </a:spcBef>
              <a:defRPr lang="ru-RU" sz="2000"/>
            </a:lvl2pPr>
            <a:lvl3pPr>
              <a:spcBef>
                <a:spcPts val="1800"/>
              </a:spcBef>
              <a:defRPr lang="ru-RU" sz="2000"/>
            </a:lvl3pPr>
            <a:lvl4pPr>
              <a:spcBef>
                <a:spcPts val="1800"/>
              </a:spcBef>
              <a:defRPr lang="ru-RU" sz="2000"/>
            </a:lvl4pPr>
            <a:lvl5pPr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7" name="Объект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 rtlCol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lang="ru-RU" sz="2000"/>
            </a:lvl1pPr>
            <a:lvl2pPr>
              <a:spcBef>
                <a:spcPts val="1800"/>
              </a:spcBef>
              <a:defRPr lang="ru-RU" sz="2000"/>
            </a:lvl2pPr>
            <a:lvl3pPr>
              <a:spcBef>
                <a:spcPts val="1800"/>
              </a:spcBef>
              <a:defRPr lang="ru-RU" sz="2000"/>
            </a:lvl3pPr>
            <a:lvl4pPr>
              <a:spcBef>
                <a:spcPts val="1800"/>
              </a:spcBef>
              <a:defRPr lang="ru-RU" sz="2000"/>
            </a:lvl4pPr>
            <a:lvl5pPr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9" name="Местозаполнитель таблицы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 rtlCol="0">
            <a:noAutofit/>
          </a:bodyPr>
          <a:lstStyle>
            <a:lvl1pPr>
              <a:defRPr lang="ru-RU"/>
            </a:lvl1pPr>
          </a:lstStyle>
          <a:p>
            <a:pPr rtl="0"/>
            <a:r>
              <a:rPr lang="ru-RU"/>
              <a:t>Щелкните значок, чтобы добавить таблицу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ru-RU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8" name="Текст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ru-RU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ru-RU" sz="4000"/>
            </a:lvl2pPr>
            <a:lvl3pPr>
              <a:defRPr lang="ru-RU" sz="4000"/>
            </a:lvl3pPr>
            <a:lvl4pPr>
              <a:defRPr lang="ru-RU" sz="4000"/>
            </a:lvl4pPr>
            <a:lvl5pPr>
              <a:defRPr lang="ru-RU" sz="4000"/>
            </a:lvl5pPr>
          </a:lstStyle>
          <a:p>
            <a:pPr lvl="0" rtl="0"/>
            <a:r>
              <a:rPr lang="ru-RU"/>
              <a:t>Текст слайда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Автофигура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8" name="Полилиния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9" name="Полилиния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 spc="50" baseline="0"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2" name="Объект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ru-RU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lang="ru-RU" sz="2000"/>
            </a:lvl2pPr>
            <a:lvl3pPr indent="-283464">
              <a:spcBef>
                <a:spcPts val="1800"/>
              </a:spcBef>
              <a:defRPr lang="ru-RU" sz="2000"/>
            </a:lvl3pPr>
            <a:lvl4pPr indent="-283464">
              <a:spcBef>
                <a:spcPts val="1800"/>
              </a:spcBef>
              <a:defRPr lang="ru-RU" sz="2000"/>
            </a:lvl4pPr>
            <a:lvl5pPr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43" name="Номер слайда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42" name="Дата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 rtlCol="0">
            <a:noAutofit/>
          </a:bodyPr>
          <a:lstStyle>
            <a:lvl1pPr marL="0" indent="0" algn="ctr">
              <a:buNone/>
              <a:defRPr lang="ru-RU" sz="20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ru-RU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2000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18" name="Текст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ru-RU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ru-RU" sz="4000"/>
            </a:lvl2pPr>
            <a:lvl3pPr>
              <a:defRPr lang="ru-RU" sz="4000"/>
            </a:lvl3pPr>
            <a:lvl4pPr>
              <a:defRPr lang="ru-RU" sz="4000"/>
            </a:lvl4pPr>
            <a:lvl5pPr>
              <a:defRPr lang="ru-RU" sz="4000"/>
            </a:lvl5pPr>
          </a:lstStyle>
          <a:p>
            <a:pPr lvl="0" rtl="0"/>
            <a:r>
              <a:rPr lang="ru-RU"/>
              <a:t>Текст слайда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дка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Полилиния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" name="Полилиния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" name="Полилиния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32" name="Заголовок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2" name="Объект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 rtlCol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lang="ru-RU" sz="2000"/>
            </a:lvl1pPr>
            <a:lvl2pPr indent="-283464">
              <a:spcBef>
                <a:spcPts val="1800"/>
              </a:spcBef>
              <a:defRPr lang="ru-RU" sz="2000"/>
            </a:lvl2pPr>
            <a:lvl3pPr indent="-283464">
              <a:spcBef>
                <a:spcPts val="1800"/>
              </a:spcBef>
              <a:defRPr lang="ru-RU" sz="2000"/>
            </a:lvl3pPr>
            <a:lvl4pPr indent="-283464">
              <a:spcBef>
                <a:spcPts val="1800"/>
              </a:spcBef>
              <a:defRPr lang="ru-RU" sz="2000"/>
            </a:lvl4pPr>
            <a:lvl5pPr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lnSpc>
                <a:spcPct val="80000"/>
              </a:lnSpc>
              <a:defRPr lang="ru-RU"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Полилиния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1" name="Полилиния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Текст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lang="ru-RU"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lang="ru-RU" sz="4000"/>
            </a:lvl2pPr>
            <a:lvl3pPr>
              <a:defRPr lang="ru-RU" sz="4000"/>
            </a:lvl3pPr>
            <a:lvl4pPr>
              <a:defRPr lang="ru-RU" sz="4000"/>
            </a:lvl4pPr>
            <a:lvl5pPr>
              <a:defRPr lang="ru-RU" sz="4000"/>
            </a:lvl5pPr>
          </a:lstStyle>
          <a:p>
            <a:pPr lvl="0" rtl="0"/>
            <a:r>
              <a:rPr lang="ru-RU"/>
              <a:t>Текст слайда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два объекта содержимого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Полилиния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" name="Полилиния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" name="Полилиния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2" name="Объект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ru-RU" sz="2000"/>
            </a:lvl1pPr>
            <a:lvl2pPr marL="283464" indent="-283464">
              <a:spcBef>
                <a:spcPts val="1800"/>
              </a:spcBef>
              <a:defRPr lang="ru-RU" sz="2000"/>
            </a:lvl2pPr>
            <a:lvl3pPr marL="594360" indent="-283464">
              <a:spcBef>
                <a:spcPts val="1800"/>
              </a:spcBef>
              <a:defRPr lang="ru-RU" sz="2000"/>
            </a:lvl3pPr>
            <a:lvl4pPr marL="822960" indent="-283464">
              <a:spcBef>
                <a:spcPts val="1800"/>
              </a:spcBef>
              <a:defRPr lang="ru-RU" sz="2000"/>
            </a:lvl4pPr>
            <a:lvl5pPr marL="1005840"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ru-RU" sz="2000"/>
            </a:lvl1pPr>
            <a:lvl2pPr marL="283464" indent="-283464">
              <a:spcBef>
                <a:spcPts val="1800"/>
              </a:spcBef>
              <a:defRPr lang="ru-RU" sz="2000"/>
            </a:lvl2pPr>
            <a:lvl3pPr marL="548640" indent="-283464">
              <a:spcBef>
                <a:spcPts val="1800"/>
              </a:spcBef>
              <a:defRPr lang="ru-RU" sz="2000"/>
            </a:lvl3pPr>
            <a:lvl4pPr marL="822960" indent="-283464">
              <a:spcBef>
                <a:spcPts val="1800"/>
              </a:spcBef>
              <a:defRPr lang="ru-RU" sz="2000"/>
            </a:lvl4pPr>
            <a:lvl5pPr marL="1005840"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Автофигура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3" name="Полилиния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4" name="Полилиния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8" name="Полилиния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19" name="Полилиния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Объект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 rtlCol="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lang="ru-RU"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lang="ru-RU"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lang="ru-RU" sz="2000"/>
            </a:lvl3pPr>
            <a:lvl4pPr marL="1371600" indent="0">
              <a:spcBef>
                <a:spcPts val="1800"/>
              </a:spcBef>
              <a:buFont typeface="+mj-lt"/>
              <a:buNone/>
              <a:defRPr lang="ru-RU"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endParaRPr lang="ru-RU" dirty="0"/>
          </a:p>
        </p:txBody>
      </p:sp>
      <p:sp>
        <p:nvSpPr>
          <p:cNvPr id="2" name="Объект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ru-RU" sz="2000"/>
            </a:lvl1pPr>
            <a:lvl2pPr marL="283464" indent="-283464">
              <a:spcBef>
                <a:spcPts val="1800"/>
              </a:spcBef>
              <a:defRPr lang="ru-RU" sz="2000"/>
            </a:lvl2pPr>
            <a:lvl3pPr marL="548640" indent="-283464">
              <a:spcBef>
                <a:spcPts val="1800"/>
              </a:spcBef>
              <a:defRPr lang="ru-RU" sz="2000"/>
            </a:lvl3pPr>
            <a:lvl4pPr marL="822960" indent="-283464">
              <a:spcBef>
                <a:spcPts val="1800"/>
              </a:spcBef>
              <a:defRPr lang="ru-RU" sz="2000"/>
            </a:lvl4pPr>
            <a:lvl5pPr marL="1005840"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содержимое и рисунок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rtlCol="0" anchor="b" anchorCtr="0">
            <a:noAutofit/>
          </a:bodyPr>
          <a:lstStyle>
            <a:lvl1pPr>
              <a:defRPr lang="ru-RU"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 </a:t>
            </a:r>
          </a:p>
        </p:txBody>
      </p:sp>
      <p:sp>
        <p:nvSpPr>
          <p:cNvPr id="3" name="Объект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 rtlCol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lang="ru-RU" sz="2000"/>
            </a:lvl1pPr>
            <a:lvl2pPr indent="-283464">
              <a:spcBef>
                <a:spcPts val="1800"/>
              </a:spcBef>
              <a:defRPr lang="ru-RU" sz="2000"/>
            </a:lvl2pPr>
            <a:lvl3pPr indent="-283464">
              <a:spcBef>
                <a:spcPts val="1800"/>
              </a:spcBef>
              <a:defRPr lang="ru-RU" sz="2000"/>
            </a:lvl3pPr>
            <a:lvl4pPr indent="-283464">
              <a:spcBef>
                <a:spcPts val="1800"/>
              </a:spcBef>
              <a:defRPr lang="ru-RU" sz="2000"/>
            </a:lvl4pPr>
            <a:lvl5pPr indent="-283464">
              <a:spcBef>
                <a:spcPts val="1800"/>
              </a:spcBef>
              <a:defRPr lang="ru-RU" sz="20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Рисунок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 rtlCol="0">
            <a:normAutofit/>
          </a:bodyPr>
          <a:lstStyle>
            <a:lvl1pPr marL="0" indent="0" algn="ctr">
              <a:buNone/>
              <a:defRPr lang="ru-RU" sz="2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>
              <a:latin typeface="+mn-lt"/>
            </a:endParaRPr>
          </a:p>
        </p:txBody>
      </p:sp>
      <p:sp>
        <p:nvSpPr>
          <p:cNvPr id="8" name="Дата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/>
              <a:t>Образец заголовка</a:t>
            </a:r>
          </a:p>
        </p:txBody>
      </p:sp>
      <p:sp>
        <p:nvSpPr>
          <p:cNvPr id="30" name="Дата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ru-RU"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endParaRPr lang="ru-RU" dirty="0">
              <a:latin typeface="+mn-lt"/>
            </a:endParaRPr>
          </a:p>
        </p:txBody>
      </p:sp>
      <p:sp>
        <p:nvSpPr>
          <p:cNvPr id="32" name="Номер слайда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ru-RU" sz="11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ru-RU"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lang="ru-RU">
          <a:solidFill>
            <a:schemeClr val="tx2"/>
          </a:solidFill>
        </a:defRPr>
      </a:lvl2pPr>
      <a:lvl3pPr eaLnBrk="1" hangingPunct="1">
        <a:defRPr lang="ru-RU">
          <a:solidFill>
            <a:schemeClr val="tx2"/>
          </a:solidFill>
        </a:defRPr>
      </a:lvl3pPr>
      <a:lvl4pPr eaLnBrk="1" hangingPunct="1">
        <a:defRPr lang="ru-RU">
          <a:solidFill>
            <a:schemeClr val="tx2"/>
          </a:solidFill>
        </a:defRPr>
      </a:lvl4pPr>
      <a:lvl5pPr eaLnBrk="1" hangingPunct="1">
        <a:defRPr lang="ru-RU">
          <a:solidFill>
            <a:schemeClr val="tx2"/>
          </a:solidFill>
        </a:defRPr>
      </a:lvl5pPr>
      <a:lvl6pPr eaLnBrk="1" hangingPunct="1">
        <a:defRPr lang="ru-RU">
          <a:solidFill>
            <a:schemeClr val="tx2"/>
          </a:solidFill>
        </a:defRPr>
      </a:lvl6pPr>
      <a:lvl7pPr eaLnBrk="1" hangingPunct="1">
        <a:defRPr lang="ru-RU">
          <a:solidFill>
            <a:schemeClr val="tx2"/>
          </a:solidFill>
        </a:defRPr>
      </a:lvl7pPr>
      <a:lvl8pPr eaLnBrk="1" hangingPunct="1">
        <a:defRPr lang="ru-RU">
          <a:solidFill>
            <a:schemeClr val="tx2"/>
          </a:solidFill>
        </a:defRPr>
      </a:lvl8pPr>
      <a:lvl9pPr eaLnBrk="1" hangingPunct="1">
        <a:defRPr lang="ru-RU"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ru-RU"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6686" y="4094921"/>
            <a:ext cx="6174730" cy="1812897"/>
          </a:xfrm>
        </p:spPr>
        <p:txBody>
          <a:bodyPr rtlCol="0"/>
          <a:lstStyle>
            <a:defPPr>
              <a:defRPr lang="ru-RU"/>
            </a:defPPr>
          </a:lstStyle>
          <a:p>
            <a:r>
              <a:rPr lang="ru-RU" sz="1800" b="0" u="sng" dirty="0" smtClean="0">
                <a:latin typeface="Times New Roman" pitchFamily="18" charset="0"/>
                <a:cs typeface="Times New Roman" pitchFamily="18" charset="0"/>
              </a:rPr>
              <a:t>Куратор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Туренко 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Елена Валерьевна, директор </a:t>
            </a:r>
            <a:br>
              <a:rPr lang="ru-RU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МБОУ «СШ № 31 с углубленным изучением </a:t>
            </a:r>
            <a:br>
              <a:rPr lang="ru-RU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предметов художественно-эстетического профиля»</a:t>
            </a:r>
            <a:br>
              <a:rPr lang="ru-RU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u="sng" dirty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Нургалеева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Айгуль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Расимовна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>
                <a:latin typeface="Times New Roman" pitchFamily="18" charset="0"/>
                <a:cs typeface="Times New Roman" pitchFamily="18" charset="0"/>
              </a:rPr>
            </a:b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 txBox="1">
            <a:spLocks/>
          </p:cNvSpPr>
          <p:nvPr/>
        </p:nvSpPr>
        <p:spPr>
          <a:xfrm>
            <a:off x="2521887" y="842838"/>
            <a:ext cx="9092861" cy="205938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ru-RU"/>
            </a:defPPr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ru-RU"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lang="ru-RU">
                <a:solidFill>
                  <a:schemeClr val="tx2"/>
                </a:solidFill>
              </a:defRPr>
            </a:lvl2pPr>
            <a:lvl3pPr eaLnBrk="1" hangingPunct="1">
              <a:defRPr lang="ru-RU">
                <a:solidFill>
                  <a:schemeClr val="tx2"/>
                </a:solidFill>
              </a:defRPr>
            </a:lvl3pPr>
            <a:lvl4pPr eaLnBrk="1" hangingPunct="1">
              <a:defRPr lang="ru-RU">
                <a:solidFill>
                  <a:schemeClr val="tx2"/>
                </a:solidFill>
              </a:defRPr>
            </a:lvl4pPr>
            <a:lvl5pPr eaLnBrk="1" hangingPunct="1">
              <a:defRPr lang="ru-RU">
                <a:solidFill>
                  <a:schemeClr val="tx2"/>
                </a:solidFill>
              </a:defRPr>
            </a:lvl5pPr>
            <a:lvl6pPr eaLnBrk="1" hangingPunct="1">
              <a:defRPr lang="ru-RU">
                <a:solidFill>
                  <a:schemeClr val="tx2"/>
                </a:solidFill>
              </a:defRPr>
            </a:lvl6pPr>
            <a:lvl7pPr eaLnBrk="1" hangingPunct="1">
              <a:defRPr lang="ru-RU">
                <a:solidFill>
                  <a:schemeClr val="tx2"/>
                </a:solidFill>
              </a:defRPr>
            </a:lvl7pPr>
            <a:lvl8pPr eaLnBrk="1" hangingPunct="1">
              <a:defRPr lang="ru-RU">
                <a:solidFill>
                  <a:schemeClr val="tx2"/>
                </a:solidFill>
              </a:defRPr>
            </a:lvl8pPr>
            <a:lvl9pPr eaLnBrk="1" hangingPunct="1">
              <a:defRPr lang="ru-RU"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Внутренние и внешние условия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реализации проекта адресной методической помощи в школе  низкими образовательными результатами обучающихся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8630" y="5943345"/>
            <a:ext cx="4244455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Нижневартовск,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11.04.2024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2628" y="473506"/>
            <a:ext cx="5395455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«СШ №1 имени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А.В.Войналовича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6686" y="4094921"/>
            <a:ext cx="6174730" cy="1812897"/>
          </a:xfrm>
        </p:spPr>
        <p:txBody>
          <a:bodyPr rtlCol="0"/>
          <a:lstStyle>
            <a:defPPr>
              <a:defRPr lang="ru-RU"/>
            </a:defPPr>
          </a:lstStyle>
          <a:p>
            <a:r>
              <a:rPr lang="ru-RU" sz="1800" b="0" u="sng" dirty="0" smtClean="0">
                <a:latin typeface="Times New Roman" pitchFamily="18" charset="0"/>
                <a:cs typeface="Times New Roman" pitchFamily="18" charset="0"/>
              </a:rPr>
              <a:t>Куратор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b="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Туренко 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Елена Валерьевна, директор </a:t>
            </a:r>
            <a:br>
              <a:rPr lang="ru-RU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МБОУ «СШ № 31 с углубленным изучением </a:t>
            </a:r>
            <a:br>
              <a:rPr lang="ru-RU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предметов художественно-эстетического профиля»</a:t>
            </a:r>
            <a:br>
              <a:rPr lang="ru-RU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u="sng" dirty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Нургалеева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Айгуль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Расимовна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>
                <a:latin typeface="Times New Roman" pitchFamily="18" charset="0"/>
                <a:cs typeface="Times New Roman" pitchFamily="18" charset="0"/>
              </a:rPr>
            </a:b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 txBox="1">
            <a:spLocks/>
          </p:cNvSpPr>
          <p:nvPr/>
        </p:nvSpPr>
        <p:spPr>
          <a:xfrm>
            <a:off x="2521887" y="842838"/>
            <a:ext cx="9092861" cy="205938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ru-RU"/>
            </a:defPPr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ru-RU"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lang="ru-RU">
                <a:solidFill>
                  <a:schemeClr val="tx2"/>
                </a:solidFill>
              </a:defRPr>
            </a:lvl2pPr>
            <a:lvl3pPr eaLnBrk="1" hangingPunct="1">
              <a:defRPr lang="ru-RU">
                <a:solidFill>
                  <a:schemeClr val="tx2"/>
                </a:solidFill>
              </a:defRPr>
            </a:lvl3pPr>
            <a:lvl4pPr eaLnBrk="1" hangingPunct="1">
              <a:defRPr lang="ru-RU">
                <a:solidFill>
                  <a:schemeClr val="tx2"/>
                </a:solidFill>
              </a:defRPr>
            </a:lvl4pPr>
            <a:lvl5pPr eaLnBrk="1" hangingPunct="1">
              <a:defRPr lang="ru-RU">
                <a:solidFill>
                  <a:schemeClr val="tx2"/>
                </a:solidFill>
              </a:defRPr>
            </a:lvl5pPr>
            <a:lvl6pPr eaLnBrk="1" hangingPunct="1">
              <a:defRPr lang="ru-RU">
                <a:solidFill>
                  <a:schemeClr val="tx2"/>
                </a:solidFill>
              </a:defRPr>
            </a:lvl6pPr>
            <a:lvl7pPr eaLnBrk="1" hangingPunct="1">
              <a:defRPr lang="ru-RU">
                <a:solidFill>
                  <a:schemeClr val="tx2"/>
                </a:solidFill>
              </a:defRPr>
            </a:lvl7pPr>
            <a:lvl8pPr eaLnBrk="1" hangingPunct="1">
              <a:defRPr lang="ru-RU">
                <a:solidFill>
                  <a:schemeClr val="tx2"/>
                </a:solidFill>
              </a:defRPr>
            </a:lvl8pPr>
            <a:lvl9pPr eaLnBrk="1" hangingPunct="1">
              <a:defRPr lang="ru-RU"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Внутренние и внешние условия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реализации проекта адресной методической помощи в школе  низкими образовательными результатами обучающихся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8630" y="5943345"/>
            <a:ext cx="4244455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Нижневартовск,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11.04.2024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42628" y="473506"/>
            <a:ext cx="5395455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«СШ №1 имени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А.В.Войналовича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0293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 txBox="1">
            <a:spLocks/>
          </p:cNvSpPr>
          <p:nvPr/>
        </p:nvSpPr>
        <p:spPr>
          <a:xfrm>
            <a:off x="874642" y="675861"/>
            <a:ext cx="10871753" cy="55062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ru-RU"/>
            </a:defPPr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ru-RU"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lang="ru-RU">
                <a:solidFill>
                  <a:schemeClr val="tx2"/>
                </a:solidFill>
              </a:defRPr>
            </a:lvl2pPr>
            <a:lvl3pPr eaLnBrk="1" hangingPunct="1">
              <a:defRPr lang="ru-RU">
                <a:solidFill>
                  <a:schemeClr val="tx2"/>
                </a:solidFill>
              </a:defRPr>
            </a:lvl3pPr>
            <a:lvl4pPr eaLnBrk="1" hangingPunct="1">
              <a:defRPr lang="ru-RU">
                <a:solidFill>
                  <a:schemeClr val="tx2"/>
                </a:solidFill>
              </a:defRPr>
            </a:lvl4pPr>
            <a:lvl5pPr eaLnBrk="1" hangingPunct="1">
              <a:defRPr lang="ru-RU">
                <a:solidFill>
                  <a:schemeClr val="tx2"/>
                </a:solidFill>
              </a:defRPr>
            </a:lvl5pPr>
            <a:lvl6pPr eaLnBrk="1" hangingPunct="1">
              <a:defRPr lang="ru-RU">
                <a:solidFill>
                  <a:schemeClr val="tx2"/>
                </a:solidFill>
              </a:defRPr>
            </a:lvl6pPr>
            <a:lvl7pPr eaLnBrk="1" hangingPunct="1">
              <a:defRPr lang="ru-RU">
                <a:solidFill>
                  <a:schemeClr val="tx2"/>
                </a:solidFill>
              </a:defRPr>
            </a:lvl7pPr>
            <a:lvl8pPr eaLnBrk="1" hangingPunct="1">
              <a:defRPr lang="ru-RU">
                <a:solidFill>
                  <a:schemeClr val="tx2"/>
                </a:solidFill>
              </a:defRPr>
            </a:lvl8pPr>
            <a:lvl9pPr eaLnBrk="1" hangingPunct="1">
              <a:defRPr lang="ru-RU"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антирисковых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мер</a:t>
            </a:r>
            <a:endParaRPr lang="ru-RU" sz="2800" dirty="0"/>
          </a:p>
        </p:txBody>
      </p:sp>
      <p:pic>
        <p:nvPicPr>
          <p:cNvPr id="9" name="Объект 8"/>
          <p:cNvPicPr>
            <a:picLocks/>
          </p:cNvPicPr>
          <p:nvPr/>
        </p:nvPicPr>
        <p:blipFill rotWithShape="1">
          <a:blip r:embed="rId3"/>
          <a:srcRect l="13916" t="20363" r="13547" b="11978"/>
          <a:stretch/>
        </p:blipFill>
        <p:spPr bwMode="auto">
          <a:xfrm>
            <a:off x="2544418" y="1574358"/>
            <a:ext cx="7808182" cy="42619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053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642" y="675861"/>
            <a:ext cx="10871753" cy="550628"/>
          </a:xfrm>
        </p:spPr>
        <p:txBody>
          <a:bodyPr rtlCol="0"/>
          <a:lstStyle>
            <a:defPPr>
              <a:defRPr lang="ru-RU"/>
            </a:defPPr>
          </a:lstStyle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доля обучающихся с рисками учебной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неуспешности</a:t>
            </a:r>
            <a:endParaRPr lang="ru-RU" sz="2800" dirty="0"/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Полилиния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2743200" y="1455088"/>
            <a:ext cx="9080390" cy="4919957"/>
          </a:xfrm>
        </p:spPr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психолого - педагогической поддержки обучающихся с рисками учебной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неуспешности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индивидуальные образовательные маршруты, дополнительное образование, внеурочную деятельность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8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и реализация  индивидуальных образовательных маршрутов по работе с обучающимися с трудностями в обучении.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наставничества как инструмента поддержки обучающихся с трудностями в обучении.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Методическая подготовка, обучение  педагогов для работы с обучающимися с рисками учебной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неуспешности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Психолого-педагогическая, этнокультурная, методическая подготовка учителей для работы с детьми – мигрантами.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Участие в организационно – методическом сопровождении внедрения опыта работы 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компетентностного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центра инклюзивного образования «</a:t>
            </a:r>
            <a:r>
              <a:rPr lang="ru-RU" sz="18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Инклюверсариум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Разработка и реализация организационно-управленческой модели адаптации и социализации детей мигрантов в условиях общеобразовательной организации.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условий для  интеграции в образовательный процесс обучающихся с ОВЗ,  низким качеством преодоления языковых и культурных барьеров.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8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Заголовок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 txBox="1">
            <a:spLocks/>
          </p:cNvSpPr>
          <p:nvPr/>
        </p:nvSpPr>
        <p:spPr>
          <a:xfrm>
            <a:off x="675860" y="2612000"/>
            <a:ext cx="1684353" cy="139147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ru-RU"/>
            </a:defPPr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ru-RU"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lang="ru-RU">
                <a:solidFill>
                  <a:schemeClr val="tx2"/>
                </a:solidFill>
              </a:defRPr>
            </a:lvl2pPr>
            <a:lvl3pPr eaLnBrk="1" hangingPunct="1">
              <a:defRPr lang="ru-RU">
                <a:solidFill>
                  <a:schemeClr val="tx2"/>
                </a:solidFill>
              </a:defRPr>
            </a:lvl3pPr>
            <a:lvl4pPr eaLnBrk="1" hangingPunct="1">
              <a:defRPr lang="ru-RU">
                <a:solidFill>
                  <a:schemeClr val="tx2"/>
                </a:solidFill>
              </a:defRPr>
            </a:lvl4pPr>
            <a:lvl5pPr eaLnBrk="1" hangingPunct="1">
              <a:defRPr lang="ru-RU">
                <a:solidFill>
                  <a:schemeClr val="tx2"/>
                </a:solidFill>
              </a:defRPr>
            </a:lvl5pPr>
            <a:lvl6pPr eaLnBrk="1" hangingPunct="1">
              <a:defRPr lang="ru-RU">
                <a:solidFill>
                  <a:schemeClr val="tx2"/>
                </a:solidFill>
              </a:defRPr>
            </a:lvl6pPr>
            <a:lvl7pPr eaLnBrk="1" hangingPunct="1">
              <a:defRPr lang="ru-RU">
                <a:solidFill>
                  <a:schemeClr val="tx2"/>
                </a:solidFill>
              </a:defRPr>
            </a:lvl7pPr>
            <a:lvl8pPr eaLnBrk="1" hangingPunct="1">
              <a:defRPr lang="ru-RU">
                <a:solidFill>
                  <a:schemeClr val="tx2"/>
                </a:solidFill>
              </a:defRPr>
            </a:lvl8pPr>
            <a:lvl9pPr eaLnBrk="1" hangingPunct="1">
              <a:defRPr lang="ru-RU"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Краткое описание мер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312" y="588397"/>
            <a:ext cx="5742829" cy="1194682"/>
          </a:xfrm>
        </p:spPr>
        <p:txBody>
          <a:bodyPr rtlCol="0"/>
          <a:lstStyle>
            <a:defPPr>
              <a:defRPr lang="ru-RU"/>
            </a:defPPr>
          </a:lstStyle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Внутренние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условия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реализации проекта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адресной методической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помощи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ШНОР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52300237"/>
              </p:ext>
            </p:extLst>
          </p:nvPr>
        </p:nvGraphicFramePr>
        <p:xfrm>
          <a:off x="585772" y="2217628"/>
          <a:ext cx="7572265" cy="4063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 txBox="1">
            <a:spLocks/>
          </p:cNvSpPr>
          <p:nvPr/>
        </p:nvSpPr>
        <p:spPr>
          <a:xfrm>
            <a:off x="8563555" y="3482670"/>
            <a:ext cx="2655735" cy="182879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ru-RU"/>
            </a:defPPr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ru-RU"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lang="ru-RU">
                <a:solidFill>
                  <a:schemeClr val="tx2"/>
                </a:solidFill>
              </a:defRPr>
            </a:lvl2pPr>
            <a:lvl3pPr eaLnBrk="1" hangingPunct="1">
              <a:defRPr lang="ru-RU">
                <a:solidFill>
                  <a:schemeClr val="tx2"/>
                </a:solidFill>
              </a:defRPr>
            </a:lvl3pPr>
            <a:lvl4pPr eaLnBrk="1" hangingPunct="1">
              <a:defRPr lang="ru-RU">
                <a:solidFill>
                  <a:schemeClr val="tx2"/>
                </a:solidFill>
              </a:defRPr>
            </a:lvl4pPr>
            <a:lvl5pPr eaLnBrk="1" hangingPunct="1">
              <a:defRPr lang="ru-RU">
                <a:solidFill>
                  <a:schemeClr val="tx2"/>
                </a:solidFill>
              </a:defRPr>
            </a:lvl5pPr>
            <a:lvl6pPr eaLnBrk="1" hangingPunct="1">
              <a:defRPr lang="ru-RU">
                <a:solidFill>
                  <a:schemeClr val="tx2"/>
                </a:solidFill>
              </a:defRPr>
            </a:lvl6pPr>
            <a:lvl7pPr eaLnBrk="1" hangingPunct="1">
              <a:defRPr lang="ru-RU">
                <a:solidFill>
                  <a:schemeClr val="tx2"/>
                </a:solidFill>
              </a:defRPr>
            </a:lvl7pPr>
            <a:lvl8pPr eaLnBrk="1" hangingPunct="1">
              <a:defRPr lang="ru-RU">
                <a:solidFill>
                  <a:schemeClr val="tx2"/>
                </a:solidFill>
              </a:defRPr>
            </a:lvl8pPr>
            <a:lvl9pPr eaLnBrk="1" hangingPunct="1">
              <a:defRPr lang="ru-RU"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Высокая доля обучающихся </a:t>
            </a:r>
            <a:endParaRPr lang="ru-RU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рисками учебной </a:t>
            </a:r>
            <a:r>
              <a:rPr lang="ru-RU" sz="28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неуспешности</a:t>
            </a:r>
            <a:endParaRPr lang="ru-RU" sz="28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312" y="588397"/>
            <a:ext cx="5742829" cy="1194682"/>
          </a:xfrm>
        </p:spPr>
        <p:txBody>
          <a:bodyPr rtlCol="0"/>
          <a:lstStyle>
            <a:defPPr>
              <a:defRPr lang="ru-RU"/>
            </a:defPPr>
          </a:lstStyle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Внутренние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условия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реализации проекта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адресной методической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помощи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ШНОР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85347987"/>
              </p:ext>
            </p:extLst>
          </p:nvPr>
        </p:nvGraphicFramePr>
        <p:xfrm>
          <a:off x="588397" y="2226364"/>
          <a:ext cx="7569640" cy="4055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 txBox="1">
            <a:spLocks/>
          </p:cNvSpPr>
          <p:nvPr/>
        </p:nvSpPr>
        <p:spPr>
          <a:xfrm>
            <a:off x="8563555" y="3482670"/>
            <a:ext cx="2655735" cy="182879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ru-RU"/>
            </a:defPPr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ru-RU"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lang="ru-RU">
                <a:solidFill>
                  <a:schemeClr val="tx2"/>
                </a:solidFill>
              </a:defRPr>
            </a:lvl2pPr>
            <a:lvl3pPr eaLnBrk="1" hangingPunct="1">
              <a:defRPr lang="ru-RU">
                <a:solidFill>
                  <a:schemeClr val="tx2"/>
                </a:solidFill>
              </a:defRPr>
            </a:lvl3pPr>
            <a:lvl4pPr eaLnBrk="1" hangingPunct="1">
              <a:defRPr lang="ru-RU">
                <a:solidFill>
                  <a:schemeClr val="tx2"/>
                </a:solidFill>
              </a:defRPr>
            </a:lvl4pPr>
            <a:lvl5pPr eaLnBrk="1" hangingPunct="1">
              <a:defRPr lang="ru-RU">
                <a:solidFill>
                  <a:schemeClr val="tx2"/>
                </a:solidFill>
              </a:defRPr>
            </a:lvl5pPr>
            <a:lvl6pPr eaLnBrk="1" hangingPunct="1">
              <a:defRPr lang="ru-RU">
                <a:solidFill>
                  <a:schemeClr val="tx2"/>
                </a:solidFill>
              </a:defRPr>
            </a:lvl6pPr>
            <a:lvl7pPr eaLnBrk="1" hangingPunct="1">
              <a:defRPr lang="ru-RU">
                <a:solidFill>
                  <a:schemeClr val="tx2"/>
                </a:solidFill>
              </a:defRPr>
            </a:lvl7pPr>
            <a:lvl8pPr eaLnBrk="1" hangingPunct="1">
              <a:defRPr lang="ru-RU">
                <a:solidFill>
                  <a:schemeClr val="tx2"/>
                </a:solidFill>
              </a:defRPr>
            </a:lvl8pPr>
            <a:lvl9pPr eaLnBrk="1" hangingPunct="1">
              <a:defRPr lang="ru-RU"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Высокая доля обучающихся </a:t>
            </a:r>
          </a:p>
          <a:p>
            <a:pPr algn="ctr"/>
            <a:r>
              <a:rPr lang="ru-RU" sz="28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 рисками учебной </a:t>
            </a:r>
            <a:r>
              <a:rPr lang="ru-RU" sz="28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неуспешности</a:t>
            </a:r>
            <a:endParaRPr lang="ru-RU" sz="28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45D3755-C3E2-975E-DE68-CDECC4B5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67" y="443620"/>
            <a:ext cx="10873740" cy="968268"/>
          </a:xfrm>
        </p:spPr>
        <p:txBody>
          <a:bodyPr rtlCol="0"/>
          <a:lstStyle>
            <a:defPPr>
              <a:defRPr lang="ru-RU"/>
            </a:defPPr>
          </a:lstStyle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Внешние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адресной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методической помощи в ШНОР</a:t>
            </a:r>
            <a:endParaRPr lang="ru-RU" sz="2800" dirty="0"/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C78CEA4F-D72A-C069-6A51-328B103CA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/>
          </p:cNvGrpSpPr>
          <p:nvPr/>
        </p:nvGrpSpPr>
        <p:grpSpPr bwMode="auto">
          <a:xfrm rot="16200000" flipV="1">
            <a:off x="-63374" y="3900132"/>
            <a:ext cx="2959226" cy="2959226"/>
            <a:chOff x="0" y="12289"/>
            <a:chExt cx="3550" cy="3551"/>
          </a:xfrm>
        </p:grpSpPr>
        <p:sp>
          <p:nvSpPr>
            <p:cNvPr id="20" name="Полилиния 19">
              <a:extLst>
                <a:ext uri="{FF2B5EF4-FFF2-40B4-BE49-F238E27FC236}">
                  <a16:creationId xmlns:a16="http://schemas.microsoft.com/office/drawing/2014/main" id="{7E473402-19FD-A5B0-5CB6-E5F3926D38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1" name="Полилиния 20">
              <a:extLst>
                <a:ext uri="{FF2B5EF4-FFF2-40B4-BE49-F238E27FC236}">
                  <a16:creationId xmlns:a16="http://schemas.microsoft.com/office/drawing/2014/main" id="{879D1CAD-2EA2-9376-7B64-0C3AC590F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  <p:sp>
          <p:nvSpPr>
            <p:cNvPr id="22" name="Полилиния 21">
              <a:extLst>
                <a:ext uri="{FF2B5EF4-FFF2-40B4-BE49-F238E27FC236}">
                  <a16:creationId xmlns:a16="http://schemas.microsoft.com/office/drawing/2014/main" id="{B16F8906-918C-BE0B-A4AB-6A1D48150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>
              <a:defPPr>
                <a:defRPr lang="ru-RU"/>
              </a:defPPr>
            </a:lstStyle>
            <a:p>
              <a:pPr rtl="0"/>
              <a:endParaRPr lang="ru-RU" dirty="0"/>
            </a:p>
          </p:txBody>
        </p:sp>
      </p:grpSp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12609255"/>
              </p:ext>
            </p:extLst>
          </p:nvPr>
        </p:nvGraphicFramePr>
        <p:xfrm>
          <a:off x="0" y="1656784"/>
          <a:ext cx="12192000" cy="4718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" name="Стрелка вниз 24"/>
          <p:cNvSpPr/>
          <p:nvPr/>
        </p:nvSpPr>
        <p:spPr>
          <a:xfrm>
            <a:off x="1068309" y="3410928"/>
            <a:ext cx="484632" cy="563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2909704" y="3427123"/>
            <a:ext cx="484632" cy="563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5358142" y="3427123"/>
            <a:ext cx="484632" cy="563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9939196" y="3241209"/>
            <a:ext cx="484632" cy="733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8380491" y="3241209"/>
            <a:ext cx="484632" cy="658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войная стрелка вверх/вниз 33"/>
          <p:cNvSpPr/>
          <p:nvPr/>
        </p:nvSpPr>
        <p:spPr>
          <a:xfrm rot="16200000">
            <a:off x="7208688" y="1830293"/>
            <a:ext cx="484632" cy="16477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3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759DC4-8B30-98A0-5BAB-C78BA4A4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/>
              <a:t>Итоговые советы и рекомендации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Admin\Desktop\Нургалеева Выступление 11.04.2024\image-08-04-24-12-45-4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028" y="75289"/>
            <a:ext cx="4720532" cy="325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Нургалеева Выступление 11.04.2024\image-08-04-24-12-45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94" y="84390"/>
            <a:ext cx="3311634" cy="3993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\Desktop\Нургалеева Выступление 11.04.2024\image-08-04-24-12-45-2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94" y="3589671"/>
            <a:ext cx="4769606" cy="3144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\Desktop\Нургалеева Выступление 11.04.2024\image-08-04-24-12-45-3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184" y="84390"/>
            <a:ext cx="3255571" cy="377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dmin\Desktop\Нургалеева Выступление 11.04.2024\image-08-04-24-12-45-1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826" y="3808049"/>
            <a:ext cx="4974579" cy="292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2527075" y="3258801"/>
            <a:ext cx="6166719" cy="934154"/>
            <a:chOff x="6754660" y="239854"/>
            <a:chExt cx="3650409" cy="130778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754660" y="339358"/>
              <a:ext cx="3650409" cy="900682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6900820" y="239854"/>
              <a:ext cx="3437707" cy="1307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Межшкольное</a:t>
              </a:r>
              <a:r>
                <a:rPr lang="ru-RU" sz="2400" b="1" kern="1200" dirty="0" smtClean="0">
                  <a:solidFill>
                    <a:schemeClr val="accent3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взаимодействие</a:t>
              </a:r>
              <a:endParaRPr lang="ru-RU" sz="24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Прямоугольный треугольник 8"/>
          <p:cNvSpPr/>
          <p:nvPr/>
        </p:nvSpPr>
        <p:spPr>
          <a:xfrm rot="5400000">
            <a:off x="10255916" y="3785706"/>
            <a:ext cx="1852571" cy="2019595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 rot="8032969">
            <a:off x="10402918" y="4962993"/>
            <a:ext cx="1558568" cy="1303093"/>
          </a:xfrm>
          <a:prstGeom prst="rt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ый треугольник 10"/>
          <p:cNvSpPr/>
          <p:nvPr/>
        </p:nvSpPr>
        <p:spPr>
          <a:xfrm rot="6735330">
            <a:off x="10905027" y="5535753"/>
            <a:ext cx="838132" cy="900688"/>
          </a:xfrm>
          <a:prstGeom prst="rt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76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Модели дистанционного обучения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94360" y="2676525"/>
            <a:ext cx="3120266" cy="359747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>
                <a:solidFill>
                  <a:schemeClr val="accent3"/>
                </a:solidFill>
              </a:rPr>
              <a:t>Тема проекта  </a:t>
            </a:r>
            <a:r>
              <a:rPr lang="ru-RU" sz="2400" dirty="0" smtClean="0"/>
              <a:t>«Преломление </a:t>
            </a:r>
            <a:r>
              <a:rPr lang="ru-RU" sz="2400" dirty="0"/>
              <a:t>модели внутренней системы оценки качества образования в период дистанционного обучения».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339244" y="2676525"/>
            <a:ext cx="7227916" cy="3597470"/>
          </a:xfrm>
        </p:spPr>
        <p:txBody>
          <a:bodyPr>
            <a:normAutofit/>
          </a:bodyPr>
          <a:lstStyle/>
          <a:p>
            <a:r>
              <a:rPr lang="ru-RU" sz="2400" dirty="0"/>
              <a:t>Данный проект является описанием опыта работы школы по осуществлению контроля качества реализации в условиях дистанционного обучения. Суть проекта в рамках онлайн-образования  заключается в </a:t>
            </a:r>
            <a:r>
              <a:rPr lang="ru-RU" sz="2400" dirty="0">
                <a:solidFill>
                  <a:schemeClr val="accent3"/>
                </a:solidFill>
              </a:rPr>
              <a:t>выявлении эффективности организации процесса обучения</a:t>
            </a:r>
            <a:r>
              <a:rPr lang="ru-RU" sz="2400" dirty="0"/>
              <a:t>, а также реального уровня знаний обучающихся и их соответствие требованиям образовательного стандарта.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131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Инновационная деятельность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74865" y="2734887"/>
            <a:ext cx="6175564" cy="3473755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6650182" y="2277687"/>
            <a:ext cx="5361709" cy="404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42217"/>
      </p:ext>
    </p:extLst>
  </p:cSld>
  <p:clrMapOvr>
    <a:masterClrMapping/>
  </p:clrMapOvr>
</p:sld>
</file>

<file path=ppt/theme/theme1.xml><?xml version="1.0" encoding="utf-8"?>
<a:theme xmlns:a="http://schemas.openxmlformats.org/drawingml/2006/main" name="Пользовательская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0FE134-9032-4C7F-BC57-C7DE3F833363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36D24F1A-6251-4B9A-A918-7D6F3A8F7E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A8ECD1-788F-484B-9043-D957FCFDF1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390</Words>
  <Application>Microsoft Office PowerPoint</Application>
  <PresentationFormat>Широкоэкранный</PresentationFormat>
  <Paragraphs>75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Demi</vt:lpstr>
      <vt:lpstr>Times New Roman</vt:lpstr>
      <vt:lpstr>Wingdings</vt:lpstr>
      <vt:lpstr>Пользовательская</vt:lpstr>
      <vt:lpstr>Куратор - Туренко Елена Валерьевна, директор  МБОУ «СШ № 31 с углубленным изучением  предметов художественно-эстетического профиля»  Директор  Нургалеева Айгуль Расимовна </vt:lpstr>
      <vt:lpstr>Презентация PowerPoint</vt:lpstr>
      <vt:lpstr>Высокая доля обучающихся с рисками учебной неуспешности</vt:lpstr>
      <vt:lpstr>Внутренние условия  реализации проекта адресной методической помощи в ШНОР</vt:lpstr>
      <vt:lpstr>Внутренние условия  реализации проекта адресной методической помощи в ШНОР</vt:lpstr>
      <vt:lpstr>Внешние условия реализации проекта  адресной методической помощи в ШНОР</vt:lpstr>
      <vt:lpstr>Итоговые советы и рекомендации</vt:lpstr>
      <vt:lpstr>Модели дистанционного обучения</vt:lpstr>
      <vt:lpstr>Инновационная деятельность</vt:lpstr>
      <vt:lpstr>Куратор - Туренко Елена Валерьевна, директор  МБОУ «СШ № 31 с углубленным изучением  предметов художественно-эстетического профиля»  Директор  Нургалеева Айгуль Расимовна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2023-12-20T08:12:12Z</dcterms:created>
  <dcterms:modified xsi:type="dcterms:W3CDTF">2024-04-08T11:53:52Z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